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7010400" cy="9296400"/>
  <p:embeddedFontLst>
    <p:embeddedFont>
      <p:font typeface="Arial Black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iIWMndDL501SZjhVVYZn+pz5qZ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rialBl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7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1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2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539552" y="908720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Experiență agricolă</a:t>
            </a:r>
            <a:endParaRPr b="1"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611560" y="5805264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F8E7B"/>
                </a:solidFill>
              </a:rPr>
              <a:t>Agricultură organică</a:t>
            </a:r>
            <a:endParaRPr/>
          </a:p>
        </p:txBody>
      </p:sp>
      <p:pic>
        <p:nvPicPr>
          <p:cNvPr descr="C:\Users\myiannakopoulou.ARI\Desktop\Το print\ORGANIC-FARMING-1024x984.png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79712" y="2204864"/>
            <a:ext cx="532859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323528" y="332656"/>
            <a:ext cx="7632848" cy="792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lang="en-US" sz="3000"/>
              <a:t>OBȚINEȚI EXPERIENȚĂ AGRICOLĂ</a:t>
            </a:r>
            <a:endParaRPr sz="3000"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107504" y="1628800"/>
            <a:ext cx="8640960" cy="504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Pentru a deveni agricultor ecologic, trebuie să achiziționați sau să închiriați un teren agricol. </a:t>
            </a:r>
            <a:endParaRPr/>
          </a:p>
          <a:p>
            <a:pPr indent="-342900" lvl="0" marL="342900" rtl="0" algn="just"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Agricultorii ecologici trebuie să aibă o cunoaștere personală a terenului și a solului cu care lucrează. </a:t>
            </a:r>
            <a:endParaRPr/>
          </a:p>
          <a:p>
            <a:pPr indent="-342900" lvl="0" marL="34290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b="0" lang="en-US" sz="3000"/>
              <a:t>Experiența în plivire, cultivare, plantare și recoltare sunt abilități importante pentru potențialii agricultori ecologici . 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b="0" sz="3000"/>
          </a:p>
        </p:txBody>
      </p:sp>
      <p:pic>
        <p:nvPicPr>
          <p:cNvPr descr="C:\Users\myiannakopoulou.ARI\Desktop\Το print\download (6).jpg" id="109" name="Google Shape;10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40362" y="5946927"/>
            <a:ext cx="1280110" cy="794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