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7010400" cy="9296400"/>
  <p:embeddedFontLst>
    <p:embeddedFont>
      <p:font typeface="Arial Black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iIWMndDL501SZjhVVYZn+pz5qZ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rialBlac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1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4050" lIns="88125" spcFirstLastPara="1" rIns="88125" wrap="square" tIns="440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anchorCtr="0" anchor="t" bIns="44050" lIns="88125" spcFirstLastPara="1" rIns="88125" wrap="square" tIns="44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81100" y="698500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1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2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2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3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539552" y="908720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b="1"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Experiență agricolă</a:t>
            </a:r>
            <a:endParaRPr b="1"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611560" y="5805264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EF8E7B"/>
                </a:solidFill>
              </a:rPr>
              <a:t>Agricultură organică</a:t>
            </a:r>
            <a:endParaRPr/>
          </a:p>
        </p:txBody>
      </p:sp>
      <p:pic>
        <p:nvPicPr>
          <p:cNvPr descr="C:\Users\myiannakopoulou.ARI\Desktop\Το print\ORGANIC-FARMING-1024x984.png" id="102" name="Google Shape;10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79712" y="2204864"/>
            <a:ext cx="5328592" cy="3240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>
            <p:ph type="title"/>
          </p:nvPr>
        </p:nvSpPr>
        <p:spPr>
          <a:xfrm>
            <a:off x="323528" y="332656"/>
            <a:ext cx="7632848" cy="792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000"/>
              <a:buFont typeface="Arial "/>
              <a:buNone/>
            </a:pPr>
            <a:r>
              <a:rPr lang="en-US" sz="3000"/>
              <a:t>OBȚINEȚI EXPERIENȚĂ AGRICOLĂ</a:t>
            </a:r>
            <a:endParaRPr sz="3000"/>
          </a:p>
        </p:txBody>
      </p:sp>
      <p:sp>
        <p:nvSpPr>
          <p:cNvPr id="108" name="Google Shape;108;p2"/>
          <p:cNvSpPr txBox="1"/>
          <p:nvPr>
            <p:ph idx="1" type="body"/>
          </p:nvPr>
        </p:nvSpPr>
        <p:spPr>
          <a:xfrm>
            <a:off x="107504" y="1628800"/>
            <a:ext cx="8640960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0" lang="en-US" sz="3000"/>
              <a:t>Pentru a deveni agricultor ecologic, trebuie să achiziționați sau să închiriați un teren agricol. </a:t>
            </a:r>
            <a:endParaRPr/>
          </a:p>
          <a:p>
            <a:pPr indent="-342900" lvl="0" marL="342900" rtl="0" algn="just">
              <a:spcBef>
                <a:spcPts val="36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0" lang="en-US" sz="3000"/>
              <a:t>Agricultorii ecologici trebuie să aibă o cunoaștere personală a terenului și a solului cu care lucrează. </a:t>
            </a:r>
            <a:endParaRPr/>
          </a:p>
          <a:p>
            <a:pPr indent="-342900" lvl="0" marL="34290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</a:pPr>
            <a:r>
              <a:rPr b="0" lang="en-US" sz="3000"/>
              <a:t>Experiența în plivire, cultivare, plantare și recoltare sunt abilități importante pentru potențialii agricultori ecologici . </a:t>
            </a:r>
            <a:endParaRPr/>
          </a:p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t/>
            </a:r>
            <a:endParaRPr b="0" sz="3000"/>
          </a:p>
        </p:txBody>
      </p:sp>
      <p:pic>
        <p:nvPicPr>
          <p:cNvPr descr="C:\Users\myiannakopoulou.ARI\Desktop\Το print\download (6).jpg" id="109" name="Google Shape;10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40362" y="5946927"/>
            <a:ext cx="1280110" cy="7944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