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y="6858000" cx="9144000"/>
  <p:notesSz cx="7010400" cy="9296400"/>
  <p:embeddedFontLst>
    <p:embeddedFont>
      <p:font typeface="Arial Black"/>
      <p:regular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http://customooxmlschemas.google.com/">
      <go:slidesCustomData xmlns:go="http://customooxmlschemas.google.com/" r:id="rId21" roundtripDataSignature="AMtx7mi/lZKPAHV0Vxu3NF4o+JJbIotMl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ArialBlack-regular.fntdata"/><Relationship Id="rId11" Type="http://schemas.openxmlformats.org/officeDocument/2006/relationships/slide" Target="slides/slide6.xml"/><Relationship Id="rId10" Type="http://schemas.openxmlformats.org/officeDocument/2006/relationships/slide" Target="slides/slide5.xml"/><Relationship Id="rId21" Type="http://customschemas.google.com/relationships/presentationmetadata" Target="meta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1"/>
            <a:ext cx="3037840" cy="464820"/>
          </a:xfrm>
          <a:prstGeom prst="rect">
            <a:avLst/>
          </a:prstGeom>
          <a:noFill/>
          <a:ln>
            <a:noFill/>
          </a:ln>
        </p:spPr>
        <p:txBody>
          <a:bodyPr anchorCtr="0" anchor="t" bIns="44050" lIns="88125" spcFirstLastPara="1" rIns="88125" wrap="square" tIns="4405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970938" y="1"/>
            <a:ext cx="3037840" cy="464820"/>
          </a:xfrm>
          <a:prstGeom prst="rect">
            <a:avLst/>
          </a:prstGeom>
          <a:noFill/>
          <a:ln>
            <a:noFill/>
          </a:ln>
        </p:spPr>
        <p:txBody>
          <a:bodyPr anchorCtr="0" anchor="t" bIns="44050" lIns="88125" spcFirstLastPara="1" rIns="88125" wrap="square" tIns="4405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81100" y="698500"/>
            <a:ext cx="4648200" cy="34861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701041" y="4415790"/>
            <a:ext cx="5608320" cy="4183380"/>
          </a:xfrm>
          <a:prstGeom prst="rect">
            <a:avLst/>
          </a:prstGeom>
          <a:noFill/>
          <a:ln>
            <a:noFill/>
          </a:ln>
        </p:spPr>
        <p:txBody>
          <a:bodyPr anchorCtr="0" anchor="t" bIns="44050" lIns="88125" spcFirstLastPara="1" rIns="88125" wrap="square" tIns="4405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829967"/>
            <a:ext cx="3037840" cy="464820"/>
          </a:xfrm>
          <a:prstGeom prst="rect">
            <a:avLst/>
          </a:prstGeom>
          <a:noFill/>
          <a:ln>
            <a:noFill/>
          </a:ln>
        </p:spPr>
        <p:txBody>
          <a:bodyPr anchorCtr="0" anchor="b" bIns="44050" lIns="88125" spcFirstLastPara="1" rIns="88125" wrap="square" tIns="4405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970938" y="8829967"/>
            <a:ext cx="3037840" cy="464820"/>
          </a:xfrm>
          <a:prstGeom prst="rect">
            <a:avLst/>
          </a:prstGeom>
          <a:noFill/>
          <a:ln>
            <a:noFill/>
          </a:ln>
        </p:spPr>
        <p:txBody>
          <a:bodyPr anchorCtr="0" anchor="b" bIns="44050" lIns="88125" spcFirstLastPara="1" rIns="88125" wrap="square" tIns="4405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1:notes"/>
          <p:cNvSpPr/>
          <p:nvPr>
            <p:ph idx="2" type="sldImg"/>
          </p:nvPr>
        </p:nvSpPr>
        <p:spPr>
          <a:xfrm>
            <a:off x="1181100" y="698500"/>
            <a:ext cx="4648200" cy="34861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4" name="Google Shape;94;p1:notes"/>
          <p:cNvSpPr txBox="1"/>
          <p:nvPr>
            <p:ph idx="1" type="body"/>
          </p:nvPr>
        </p:nvSpPr>
        <p:spPr>
          <a:xfrm>
            <a:off x="701041" y="4415790"/>
            <a:ext cx="5608320" cy="4183380"/>
          </a:xfrm>
          <a:prstGeom prst="rect">
            <a:avLst/>
          </a:prstGeom>
          <a:noFill/>
          <a:ln>
            <a:noFill/>
          </a:ln>
        </p:spPr>
        <p:txBody>
          <a:bodyPr anchorCtr="0" anchor="t" bIns="44050" lIns="88125" spcFirstLastPara="1" rIns="88125" wrap="square" tIns="44050">
            <a:noAutofit/>
          </a:bodyPr>
          <a:lstStyle/>
          <a:p>
            <a:pPr indent="0" lvl="0" marL="0" rtl="0" algn="l">
              <a:spcBef>
                <a:spcPts val="0"/>
              </a:spcBef>
              <a:spcAft>
                <a:spcPts val="0"/>
              </a:spcAft>
              <a:buNone/>
            </a:pPr>
            <a:r>
              <a:t/>
            </a:r>
            <a:endParaRPr/>
          </a:p>
        </p:txBody>
      </p:sp>
      <p:sp>
        <p:nvSpPr>
          <p:cNvPr id="95" name="Google Shape;95;p1:notes"/>
          <p:cNvSpPr txBox="1"/>
          <p:nvPr>
            <p:ph idx="12" type="sldNum"/>
          </p:nvPr>
        </p:nvSpPr>
        <p:spPr>
          <a:xfrm>
            <a:off x="3970938" y="8829967"/>
            <a:ext cx="3037840" cy="464820"/>
          </a:xfrm>
          <a:prstGeom prst="rect">
            <a:avLst/>
          </a:prstGeom>
          <a:noFill/>
          <a:ln>
            <a:noFill/>
          </a:ln>
        </p:spPr>
        <p:txBody>
          <a:bodyPr anchorCtr="0" anchor="b" bIns="44050" lIns="88125" spcFirstLastPara="1" rIns="88125" wrap="square" tIns="4405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p10:notes"/>
          <p:cNvSpPr txBox="1"/>
          <p:nvPr>
            <p:ph idx="1" type="body"/>
          </p:nvPr>
        </p:nvSpPr>
        <p:spPr>
          <a:xfrm>
            <a:off x="701041" y="4415790"/>
            <a:ext cx="5608320" cy="4183380"/>
          </a:xfrm>
          <a:prstGeom prst="rect">
            <a:avLst/>
          </a:prstGeom>
        </p:spPr>
        <p:txBody>
          <a:bodyPr anchorCtr="0" anchor="t" bIns="44050" lIns="88125" spcFirstLastPara="1" rIns="88125" wrap="square" tIns="44050">
            <a:noAutofit/>
          </a:bodyPr>
          <a:lstStyle/>
          <a:p>
            <a:pPr indent="0" lvl="0" marL="0" rtl="0" algn="l">
              <a:spcBef>
                <a:spcPts val="0"/>
              </a:spcBef>
              <a:spcAft>
                <a:spcPts val="0"/>
              </a:spcAft>
              <a:buNone/>
            </a:pPr>
            <a:r>
              <a:t/>
            </a:r>
            <a:endParaRPr/>
          </a:p>
        </p:txBody>
      </p:sp>
      <p:sp>
        <p:nvSpPr>
          <p:cNvPr id="166" name="Google Shape;166;p10:notes"/>
          <p:cNvSpPr/>
          <p:nvPr>
            <p:ph idx="2" type="sldImg"/>
          </p:nvPr>
        </p:nvSpPr>
        <p:spPr>
          <a:xfrm>
            <a:off x="1181100" y="698500"/>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p11:notes"/>
          <p:cNvSpPr/>
          <p:nvPr>
            <p:ph idx="2" type="sldImg"/>
          </p:nvPr>
        </p:nvSpPr>
        <p:spPr>
          <a:xfrm>
            <a:off x="1181100" y="698500"/>
            <a:ext cx="4648200" cy="34861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3" name="Google Shape;173;p11:notes"/>
          <p:cNvSpPr txBox="1"/>
          <p:nvPr>
            <p:ph idx="1" type="body"/>
          </p:nvPr>
        </p:nvSpPr>
        <p:spPr>
          <a:xfrm>
            <a:off x="701041" y="4415790"/>
            <a:ext cx="5608320" cy="4183380"/>
          </a:xfrm>
          <a:prstGeom prst="rect">
            <a:avLst/>
          </a:prstGeom>
          <a:noFill/>
          <a:ln>
            <a:noFill/>
          </a:ln>
        </p:spPr>
        <p:txBody>
          <a:bodyPr anchorCtr="0" anchor="t" bIns="44050" lIns="88125" spcFirstLastPara="1" rIns="88125" wrap="square" tIns="44050">
            <a:noAutofit/>
          </a:bodyPr>
          <a:lstStyle/>
          <a:p>
            <a:pPr indent="0" lvl="0" marL="0" rtl="0" algn="l">
              <a:spcBef>
                <a:spcPts val="0"/>
              </a:spcBef>
              <a:spcAft>
                <a:spcPts val="0"/>
              </a:spcAft>
              <a:buNone/>
            </a:pPr>
            <a:r>
              <a:t/>
            </a:r>
            <a:endParaRPr/>
          </a:p>
        </p:txBody>
      </p:sp>
      <p:sp>
        <p:nvSpPr>
          <p:cNvPr id="174" name="Google Shape;174;p11:notes"/>
          <p:cNvSpPr txBox="1"/>
          <p:nvPr>
            <p:ph idx="12" type="sldNum"/>
          </p:nvPr>
        </p:nvSpPr>
        <p:spPr>
          <a:xfrm>
            <a:off x="3970938" y="8829967"/>
            <a:ext cx="3037840" cy="464820"/>
          </a:xfrm>
          <a:prstGeom prst="rect">
            <a:avLst/>
          </a:prstGeom>
          <a:noFill/>
          <a:ln>
            <a:noFill/>
          </a:ln>
        </p:spPr>
        <p:txBody>
          <a:bodyPr anchorCtr="0" anchor="b" bIns="44050" lIns="88125" spcFirstLastPara="1" rIns="88125" wrap="square" tIns="4405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p12:notes"/>
          <p:cNvSpPr/>
          <p:nvPr>
            <p:ph idx="2" type="sldImg"/>
          </p:nvPr>
        </p:nvSpPr>
        <p:spPr>
          <a:xfrm>
            <a:off x="1181100" y="698500"/>
            <a:ext cx="4648200" cy="34861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1" name="Google Shape;181;p12:notes"/>
          <p:cNvSpPr txBox="1"/>
          <p:nvPr>
            <p:ph idx="1" type="body"/>
          </p:nvPr>
        </p:nvSpPr>
        <p:spPr>
          <a:xfrm>
            <a:off x="701041" y="4415790"/>
            <a:ext cx="5608320" cy="4183380"/>
          </a:xfrm>
          <a:prstGeom prst="rect">
            <a:avLst/>
          </a:prstGeom>
          <a:noFill/>
          <a:ln>
            <a:noFill/>
          </a:ln>
        </p:spPr>
        <p:txBody>
          <a:bodyPr anchorCtr="0" anchor="t" bIns="44050" lIns="88125" spcFirstLastPara="1" rIns="88125" wrap="square" tIns="44050">
            <a:noAutofit/>
          </a:bodyPr>
          <a:lstStyle/>
          <a:p>
            <a:pPr indent="0" lvl="0" marL="0" rtl="0" algn="l">
              <a:spcBef>
                <a:spcPts val="0"/>
              </a:spcBef>
              <a:spcAft>
                <a:spcPts val="0"/>
              </a:spcAft>
              <a:buNone/>
            </a:pPr>
            <a:r>
              <a:t/>
            </a:r>
            <a:endParaRPr/>
          </a:p>
        </p:txBody>
      </p:sp>
      <p:sp>
        <p:nvSpPr>
          <p:cNvPr id="182" name="Google Shape;182;p12:notes"/>
          <p:cNvSpPr txBox="1"/>
          <p:nvPr>
            <p:ph idx="12" type="sldNum"/>
          </p:nvPr>
        </p:nvSpPr>
        <p:spPr>
          <a:xfrm>
            <a:off x="3970938" y="8829967"/>
            <a:ext cx="3037840" cy="464820"/>
          </a:xfrm>
          <a:prstGeom prst="rect">
            <a:avLst/>
          </a:prstGeom>
          <a:noFill/>
          <a:ln>
            <a:noFill/>
          </a:ln>
        </p:spPr>
        <p:txBody>
          <a:bodyPr anchorCtr="0" anchor="b" bIns="44050" lIns="88125" spcFirstLastPara="1" rIns="88125" wrap="square" tIns="4405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p13:notes"/>
          <p:cNvSpPr txBox="1"/>
          <p:nvPr>
            <p:ph idx="1" type="body"/>
          </p:nvPr>
        </p:nvSpPr>
        <p:spPr>
          <a:xfrm>
            <a:off x="701041" y="4415790"/>
            <a:ext cx="5608320" cy="4183380"/>
          </a:xfrm>
          <a:prstGeom prst="rect">
            <a:avLst/>
          </a:prstGeom>
        </p:spPr>
        <p:txBody>
          <a:bodyPr anchorCtr="0" anchor="t" bIns="44050" lIns="88125" spcFirstLastPara="1" rIns="88125" wrap="square" tIns="44050">
            <a:noAutofit/>
          </a:bodyPr>
          <a:lstStyle/>
          <a:p>
            <a:pPr indent="0" lvl="0" marL="0" rtl="0" algn="l">
              <a:spcBef>
                <a:spcPts val="0"/>
              </a:spcBef>
              <a:spcAft>
                <a:spcPts val="0"/>
              </a:spcAft>
              <a:buNone/>
            </a:pPr>
            <a:r>
              <a:t/>
            </a:r>
            <a:endParaRPr/>
          </a:p>
        </p:txBody>
      </p:sp>
      <p:sp>
        <p:nvSpPr>
          <p:cNvPr id="189" name="Google Shape;189;p13:notes"/>
          <p:cNvSpPr/>
          <p:nvPr>
            <p:ph idx="2" type="sldImg"/>
          </p:nvPr>
        </p:nvSpPr>
        <p:spPr>
          <a:xfrm>
            <a:off x="1181100" y="698500"/>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p14:notes"/>
          <p:cNvSpPr txBox="1"/>
          <p:nvPr>
            <p:ph idx="1" type="body"/>
          </p:nvPr>
        </p:nvSpPr>
        <p:spPr>
          <a:xfrm>
            <a:off x="701041" y="4415790"/>
            <a:ext cx="5608320" cy="4183380"/>
          </a:xfrm>
          <a:prstGeom prst="rect">
            <a:avLst/>
          </a:prstGeom>
        </p:spPr>
        <p:txBody>
          <a:bodyPr anchorCtr="0" anchor="t" bIns="44050" lIns="88125" spcFirstLastPara="1" rIns="88125" wrap="square" tIns="44050">
            <a:noAutofit/>
          </a:bodyPr>
          <a:lstStyle/>
          <a:p>
            <a:pPr indent="0" lvl="0" marL="0" rtl="0" algn="l">
              <a:spcBef>
                <a:spcPts val="0"/>
              </a:spcBef>
              <a:spcAft>
                <a:spcPts val="0"/>
              </a:spcAft>
              <a:buNone/>
            </a:pPr>
            <a:r>
              <a:t/>
            </a:r>
            <a:endParaRPr/>
          </a:p>
        </p:txBody>
      </p:sp>
      <p:sp>
        <p:nvSpPr>
          <p:cNvPr id="196" name="Google Shape;196;p14:notes"/>
          <p:cNvSpPr/>
          <p:nvPr>
            <p:ph idx="2" type="sldImg"/>
          </p:nvPr>
        </p:nvSpPr>
        <p:spPr>
          <a:xfrm>
            <a:off x="1181100" y="698500"/>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2:notes"/>
          <p:cNvSpPr txBox="1"/>
          <p:nvPr>
            <p:ph idx="1" type="body"/>
          </p:nvPr>
        </p:nvSpPr>
        <p:spPr>
          <a:xfrm>
            <a:off x="701041" y="4415790"/>
            <a:ext cx="5608320" cy="4183380"/>
          </a:xfrm>
          <a:prstGeom prst="rect">
            <a:avLst/>
          </a:prstGeom>
        </p:spPr>
        <p:txBody>
          <a:bodyPr anchorCtr="0" anchor="t" bIns="44050" lIns="88125" spcFirstLastPara="1" rIns="88125" wrap="square" tIns="44050">
            <a:noAutofit/>
          </a:bodyPr>
          <a:lstStyle/>
          <a:p>
            <a:pPr indent="0" lvl="0" marL="0" rtl="0" algn="l">
              <a:spcBef>
                <a:spcPts val="0"/>
              </a:spcBef>
              <a:spcAft>
                <a:spcPts val="0"/>
              </a:spcAft>
              <a:buNone/>
            </a:pPr>
            <a:r>
              <a:t/>
            </a:r>
            <a:endParaRPr/>
          </a:p>
        </p:txBody>
      </p:sp>
      <p:sp>
        <p:nvSpPr>
          <p:cNvPr id="105" name="Google Shape;105;p2:notes"/>
          <p:cNvSpPr/>
          <p:nvPr>
            <p:ph idx="2" type="sldImg"/>
          </p:nvPr>
        </p:nvSpPr>
        <p:spPr>
          <a:xfrm>
            <a:off x="1181100" y="698500"/>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3:notes"/>
          <p:cNvSpPr/>
          <p:nvPr>
            <p:ph idx="2" type="sldImg"/>
          </p:nvPr>
        </p:nvSpPr>
        <p:spPr>
          <a:xfrm>
            <a:off x="1181100" y="698500"/>
            <a:ext cx="4648200" cy="34861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2" name="Google Shape;112;p3:notes"/>
          <p:cNvSpPr txBox="1"/>
          <p:nvPr>
            <p:ph idx="1" type="body"/>
          </p:nvPr>
        </p:nvSpPr>
        <p:spPr>
          <a:xfrm>
            <a:off x="701041" y="4415790"/>
            <a:ext cx="5608320" cy="4183380"/>
          </a:xfrm>
          <a:prstGeom prst="rect">
            <a:avLst/>
          </a:prstGeom>
          <a:noFill/>
          <a:ln>
            <a:noFill/>
          </a:ln>
        </p:spPr>
        <p:txBody>
          <a:bodyPr anchorCtr="0" anchor="t" bIns="44050" lIns="88125" spcFirstLastPara="1" rIns="88125" wrap="square" tIns="44050">
            <a:noAutofit/>
          </a:bodyPr>
          <a:lstStyle/>
          <a:p>
            <a:pPr indent="0" lvl="0" marL="0" rtl="0" algn="l">
              <a:spcBef>
                <a:spcPts val="0"/>
              </a:spcBef>
              <a:spcAft>
                <a:spcPts val="0"/>
              </a:spcAft>
              <a:buNone/>
            </a:pPr>
            <a:r>
              <a:t/>
            </a:r>
            <a:endParaRPr/>
          </a:p>
        </p:txBody>
      </p:sp>
      <p:sp>
        <p:nvSpPr>
          <p:cNvPr id="113" name="Google Shape;113;p3:notes"/>
          <p:cNvSpPr txBox="1"/>
          <p:nvPr>
            <p:ph idx="12" type="sldNum"/>
          </p:nvPr>
        </p:nvSpPr>
        <p:spPr>
          <a:xfrm>
            <a:off x="3970938" y="8829967"/>
            <a:ext cx="3037840" cy="464820"/>
          </a:xfrm>
          <a:prstGeom prst="rect">
            <a:avLst/>
          </a:prstGeom>
          <a:noFill/>
          <a:ln>
            <a:noFill/>
          </a:ln>
        </p:spPr>
        <p:txBody>
          <a:bodyPr anchorCtr="0" anchor="b" bIns="44050" lIns="88125" spcFirstLastPara="1" rIns="88125" wrap="square" tIns="4405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p4:notes"/>
          <p:cNvSpPr/>
          <p:nvPr>
            <p:ph idx="2" type="sldImg"/>
          </p:nvPr>
        </p:nvSpPr>
        <p:spPr>
          <a:xfrm>
            <a:off x="1181100" y="698500"/>
            <a:ext cx="4648200" cy="34861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0" name="Google Shape;120;p4:notes"/>
          <p:cNvSpPr txBox="1"/>
          <p:nvPr>
            <p:ph idx="1" type="body"/>
          </p:nvPr>
        </p:nvSpPr>
        <p:spPr>
          <a:xfrm>
            <a:off x="701041" y="4415790"/>
            <a:ext cx="5608320" cy="4183380"/>
          </a:xfrm>
          <a:prstGeom prst="rect">
            <a:avLst/>
          </a:prstGeom>
          <a:noFill/>
          <a:ln>
            <a:noFill/>
          </a:ln>
        </p:spPr>
        <p:txBody>
          <a:bodyPr anchorCtr="0" anchor="t" bIns="44050" lIns="88125" spcFirstLastPara="1" rIns="88125" wrap="square" tIns="44050">
            <a:noAutofit/>
          </a:bodyPr>
          <a:lstStyle/>
          <a:p>
            <a:pPr indent="0" lvl="0" marL="0" rtl="0" algn="l">
              <a:spcBef>
                <a:spcPts val="0"/>
              </a:spcBef>
              <a:spcAft>
                <a:spcPts val="0"/>
              </a:spcAft>
              <a:buNone/>
            </a:pPr>
            <a:r>
              <a:t/>
            </a:r>
            <a:endParaRPr/>
          </a:p>
        </p:txBody>
      </p:sp>
      <p:sp>
        <p:nvSpPr>
          <p:cNvPr id="121" name="Google Shape;121;p4:notes"/>
          <p:cNvSpPr txBox="1"/>
          <p:nvPr>
            <p:ph idx="12" type="sldNum"/>
          </p:nvPr>
        </p:nvSpPr>
        <p:spPr>
          <a:xfrm>
            <a:off x="3970938" y="8829967"/>
            <a:ext cx="3037840" cy="464820"/>
          </a:xfrm>
          <a:prstGeom prst="rect">
            <a:avLst/>
          </a:prstGeom>
          <a:noFill/>
          <a:ln>
            <a:noFill/>
          </a:ln>
        </p:spPr>
        <p:txBody>
          <a:bodyPr anchorCtr="0" anchor="b" bIns="44050" lIns="88125" spcFirstLastPara="1" rIns="88125" wrap="square" tIns="4405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p5:notes"/>
          <p:cNvSpPr txBox="1"/>
          <p:nvPr>
            <p:ph idx="1" type="body"/>
          </p:nvPr>
        </p:nvSpPr>
        <p:spPr>
          <a:xfrm>
            <a:off x="701041" y="4415790"/>
            <a:ext cx="5608320" cy="4183380"/>
          </a:xfrm>
          <a:prstGeom prst="rect">
            <a:avLst/>
          </a:prstGeom>
        </p:spPr>
        <p:txBody>
          <a:bodyPr anchorCtr="0" anchor="t" bIns="44050" lIns="88125" spcFirstLastPara="1" rIns="88125" wrap="square" tIns="44050">
            <a:noAutofit/>
          </a:bodyPr>
          <a:lstStyle/>
          <a:p>
            <a:pPr indent="0" lvl="0" marL="0" rtl="0" algn="l">
              <a:spcBef>
                <a:spcPts val="0"/>
              </a:spcBef>
              <a:spcAft>
                <a:spcPts val="0"/>
              </a:spcAft>
              <a:buNone/>
            </a:pPr>
            <a:r>
              <a:t/>
            </a:r>
            <a:endParaRPr/>
          </a:p>
        </p:txBody>
      </p:sp>
      <p:sp>
        <p:nvSpPr>
          <p:cNvPr id="128" name="Google Shape;128;p5:notes"/>
          <p:cNvSpPr/>
          <p:nvPr>
            <p:ph idx="2" type="sldImg"/>
          </p:nvPr>
        </p:nvSpPr>
        <p:spPr>
          <a:xfrm>
            <a:off x="1181100" y="698500"/>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6:notes"/>
          <p:cNvSpPr/>
          <p:nvPr>
            <p:ph idx="2" type="sldImg"/>
          </p:nvPr>
        </p:nvSpPr>
        <p:spPr>
          <a:xfrm>
            <a:off x="1181100" y="698500"/>
            <a:ext cx="4648200" cy="34861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4" name="Google Shape;134;p6:notes"/>
          <p:cNvSpPr txBox="1"/>
          <p:nvPr>
            <p:ph idx="1" type="body"/>
          </p:nvPr>
        </p:nvSpPr>
        <p:spPr>
          <a:xfrm>
            <a:off x="701041" y="4415790"/>
            <a:ext cx="5608320" cy="4183380"/>
          </a:xfrm>
          <a:prstGeom prst="rect">
            <a:avLst/>
          </a:prstGeom>
          <a:noFill/>
          <a:ln>
            <a:noFill/>
          </a:ln>
        </p:spPr>
        <p:txBody>
          <a:bodyPr anchorCtr="0" anchor="t" bIns="44050" lIns="88125" spcFirstLastPara="1" rIns="88125" wrap="square" tIns="44050">
            <a:noAutofit/>
          </a:bodyPr>
          <a:lstStyle/>
          <a:p>
            <a:pPr indent="0" lvl="0" marL="0" rtl="0" algn="l">
              <a:spcBef>
                <a:spcPts val="0"/>
              </a:spcBef>
              <a:spcAft>
                <a:spcPts val="0"/>
              </a:spcAft>
              <a:buNone/>
            </a:pPr>
            <a:r>
              <a:t/>
            </a:r>
            <a:endParaRPr/>
          </a:p>
        </p:txBody>
      </p:sp>
      <p:sp>
        <p:nvSpPr>
          <p:cNvPr id="135" name="Google Shape;135;p6:notes"/>
          <p:cNvSpPr txBox="1"/>
          <p:nvPr>
            <p:ph idx="12" type="sldNum"/>
          </p:nvPr>
        </p:nvSpPr>
        <p:spPr>
          <a:xfrm>
            <a:off x="3970938" y="8829967"/>
            <a:ext cx="3037840" cy="464820"/>
          </a:xfrm>
          <a:prstGeom prst="rect">
            <a:avLst/>
          </a:prstGeom>
          <a:noFill/>
          <a:ln>
            <a:noFill/>
          </a:ln>
        </p:spPr>
        <p:txBody>
          <a:bodyPr anchorCtr="0" anchor="b" bIns="44050" lIns="88125" spcFirstLastPara="1" rIns="88125" wrap="square" tIns="4405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7:notes"/>
          <p:cNvSpPr/>
          <p:nvPr>
            <p:ph idx="2" type="sldImg"/>
          </p:nvPr>
        </p:nvSpPr>
        <p:spPr>
          <a:xfrm>
            <a:off x="1181100" y="698500"/>
            <a:ext cx="4648200" cy="34861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2" name="Google Shape;142;p7:notes"/>
          <p:cNvSpPr txBox="1"/>
          <p:nvPr>
            <p:ph idx="1" type="body"/>
          </p:nvPr>
        </p:nvSpPr>
        <p:spPr>
          <a:xfrm>
            <a:off x="701041" y="4415790"/>
            <a:ext cx="5608320" cy="4183380"/>
          </a:xfrm>
          <a:prstGeom prst="rect">
            <a:avLst/>
          </a:prstGeom>
          <a:noFill/>
          <a:ln>
            <a:noFill/>
          </a:ln>
        </p:spPr>
        <p:txBody>
          <a:bodyPr anchorCtr="0" anchor="t" bIns="44050" lIns="88125" spcFirstLastPara="1" rIns="88125" wrap="square" tIns="44050">
            <a:noAutofit/>
          </a:bodyPr>
          <a:lstStyle/>
          <a:p>
            <a:pPr indent="0" lvl="0" marL="0" rtl="0" algn="l">
              <a:spcBef>
                <a:spcPts val="0"/>
              </a:spcBef>
              <a:spcAft>
                <a:spcPts val="0"/>
              </a:spcAft>
              <a:buNone/>
            </a:pPr>
            <a:r>
              <a:t/>
            </a:r>
            <a:endParaRPr/>
          </a:p>
        </p:txBody>
      </p:sp>
      <p:sp>
        <p:nvSpPr>
          <p:cNvPr id="143" name="Google Shape;143;p7:notes"/>
          <p:cNvSpPr txBox="1"/>
          <p:nvPr>
            <p:ph idx="12" type="sldNum"/>
          </p:nvPr>
        </p:nvSpPr>
        <p:spPr>
          <a:xfrm>
            <a:off x="3970938" y="8829967"/>
            <a:ext cx="3037840" cy="464820"/>
          </a:xfrm>
          <a:prstGeom prst="rect">
            <a:avLst/>
          </a:prstGeom>
          <a:noFill/>
          <a:ln>
            <a:noFill/>
          </a:ln>
        </p:spPr>
        <p:txBody>
          <a:bodyPr anchorCtr="0" anchor="b" bIns="44050" lIns="88125" spcFirstLastPara="1" rIns="88125" wrap="square" tIns="4405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p8:notes"/>
          <p:cNvSpPr/>
          <p:nvPr>
            <p:ph idx="2" type="sldImg"/>
          </p:nvPr>
        </p:nvSpPr>
        <p:spPr>
          <a:xfrm>
            <a:off x="1181100" y="698500"/>
            <a:ext cx="4648200" cy="34861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0" name="Google Shape;150;p8:notes"/>
          <p:cNvSpPr txBox="1"/>
          <p:nvPr>
            <p:ph idx="1" type="body"/>
          </p:nvPr>
        </p:nvSpPr>
        <p:spPr>
          <a:xfrm>
            <a:off x="701041" y="4415790"/>
            <a:ext cx="5608320" cy="4183380"/>
          </a:xfrm>
          <a:prstGeom prst="rect">
            <a:avLst/>
          </a:prstGeom>
          <a:noFill/>
          <a:ln>
            <a:noFill/>
          </a:ln>
        </p:spPr>
        <p:txBody>
          <a:bodyPr anchorCtr="0" anchor="t" bIns="44050" lIns="88125" spcFirstLastPara="1" rIns="88125" wrap="square" tIns="44050">
            <a:noAutofit/>
          </a:bodyPr>
          <a:lstStyle/>
          <a:p>
            <a:pPr indent="0" lvl="0" marL="0" rtl="0" algn="l">
              <a:spcBef>
                <a:spcPts val="0"/>
              </a:spcBef>
              <a:spcAft>
                <a:spcPts val="0"/>
              </a:spcAft>
              <a:buNone/>
            </a:pPr>
            <a:r>
              <a:t/>
            </a:r>
            <a:endParaRPr/>
          </a:p>
        </p:txBody>
      </p:sp>
      <p:sp>
        <p:nvSpPr>
          <p:cNvPr id="151" name="Google Shape;151;p8:notes"/>
          <p:cNvSpPr txBox="1"/>
          <p:nvPr>
            <p:ph idx="12" type="sldNum"/>
          </p:nvPr>
        </p:nvSpPr>
        <p:spPr>
          <a:xfrm>
            <a:off x="3970938" y="8829967"/>
            <a:ext cx="3037840" cy="464820"/>
          </a:xfrm>
          <a:prstGeom prst="rect">
            <a:avLst/>
          </a:prstGeom>
          <a:noFill/>
          <a:ln>
            <a:noFill/>
          </a:ln>
        </p:spPr>
        <p:txBody>
          <a:bodyPr anchorCtr="0" anchor="b" bIns="44050" lIns="88125" spcFirstLastPara="1" rIns="88125" wrap="square" tIns="4405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9:notes"/>
          <p:cNvSpPr/>
          <p:nvPr>
            <p:ph idx="2" type="sldImg"/>
          </p:nvPr>
        </p:nvSpPr>
        <p:spPr>
          <a:xfrm>
            <a:off x="1181100" y="698500"/>
            <a:ext cx="4648200" cy="34861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8" name="Google Shape;158;p9:notes"/>
          <p:cNvSpPr txBox="1"/>
          <p:nvPr>
            <p:ph idx="1" type="body"/>
          </p:nvPr>
        </p:nvSpPr>
        <p:spPr>
          <a:xfrm>
            <a:off x="701041" y="4415790"/>
            <a:ext cx="5608320" cy="4183380"/>
          </a:xfrm>
          <a:prstGeom prst="rect">
            <a:avLst/>
          </a:prstGeom>
          <a:noFill/>
          <a:ln>
            <a:noFill/>
          </a:ln>
        </p:spPr>
        <p:txBody>
          <a:bodyPr anchorCtr="0" anchor="t" bIns="44050" lIns="88125" spcFirstLastPara="1" rIns="88125" wrap="square" tIns="44050">
            <a:noAutofit/>
          </a:bodyPr>
          <a:lstStyle/>
          <a:p>
            <a:pPr indent="0" lvl="0" marL="0" rtl="0" algn="l">
              <a:spcBef>
                <a:spcPts val="0"/>
              </a:spcBef>
              <a:spcAft>
                <a:spcPts val="0"/>
              </a:spcAft>
              <a:buNone/>
            </a:pPr>
            <a:r>
              <a:t/>
            </a:r>
            <a:endParaRPr/>
          </a:p>
        </p:txBody>
      </p:sp>
      <p:sp>
        <p:nvSpPr>
          <p:cNvPr id="159" name="Google Shape;159;p9:notes"/>
          <p:cNvSpPr txBox="1"/>
          <p:nvPr>
            <p:ph idx="12" type="sldNum"/>
          </p:nvPr>
        </p:nvSpPr>
        <p:spPr>
          <a:xfrm>
            <a:off x="3970938" y="8829967"/>
            <a:ext cx="3037840" cy="464820"/>
          </a:xfrm>
          <a:prstGeom prst="rect">
            <a:avLst/>
          </a:prstGeom>
          <a:noFill/>
          <a:ln>
            <a:noFill/>
          </a:ln>
        </p:spPr>
        <p:txBody>
          <a:bodyPr anchorCtr="0" anchor="b" bIns="44050" lIns="88125" spcFirstLastPara="1" rIns="88125" wrap="square" tIns="4405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Úvodná snímka" showMasterSp="0" type="title">
  <p:cSld name="TITLE">
    <p:spTree>
      <p:nvGrpSpPr>
        <p:cNvPr id="18" name="Shape 18"/>
        <p:cNvGrpSpPr/>
        <p:nvPr/>
      </p:nvGrpSpPr>
      <p:grpSpPr>
        <a:xfrm>
          <a:off x="0" y="0"/>
          <a:ext cx="0" cy="0"/>
          <a:chOff x="0" y="0"/>
          <a:chExt cx="0" cy="0"/>
        </a:xfrm>
      </p:grpSpPr>
      <p:sp>
        <p:nvSpPr>
          <p:cNvPr id="19" name="Google Shape;19;p16"/>
          <p:cNvSpPr txBox="1"/>
          <p:nvPr>
            <p:ph type="ctrTitle"/>
          </p:nvPr>
        </p:nvSpPr>
        <p:spPr>
          <a:xfrm>
            <a:off x="457200" y="1626915"/>
            <a:ext cx="7772400" cy="317368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chemeClr val="accent6"/>
              </a:buClr>
              <a:buSzPts val="6600"/>
              <a:buFont typeface="Arial Black"/>
              <a:buNone/>
              <a:defRPr sz="6600" cap="none">
                <a:solidFill>
                  <a:schemeClr val="accent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0" name="Google Shape;20;p16"/>
          <p:cNvSpPr txBox="1"/>
          <p:nvPr>
            <p:ph idx="1" type="subTitle"/>
          </p:nvPr>
        </p:nvSpPr>
        <p:spPr>
          <a:xfrm>
            <a:off x="457200" y="4800600"/>
            <a:ext cx="6858000" cy="914400"/>
          </a:xfrm>
          <a:prstGeom prst="rect">
            <a:avLst/>
          </a:prstGeom>
          <a:noFill/>
          <a:ln>
            <a:noFill/>
          </a:ln>
        </p:spPr>
        <p:txBody>
          <a:bodyPr anchorCtr="0" anchor="t" bIns="45700" lIns="91425" spcFirstLastPara="1" rIns="91425" wrap="square" tIns="45700">
            <a:normAutofit/>
          </a:bodyPr>
          <a:lstStyle>
            <a:lvl1pPr lvl="0" algn="l">
              <a:spcBef>
                <a:spcPts val="400"/>
              </a:spcBef>
              <a:spcAft>
                <a:spcPts val="0"/>
              </a:spcAft>
              <a:buClr>
                <a:schemeClr val="dk2"/>
              </a:buClr>
              <a:buSzPts val="2000"/>
              <a:buNone/>
              <a:defRPr b="0" cap="none">
                <a:solidFill>
                  <a:schemeClr val="dk2"/>
                </a:solidFill>
                <a:latin typeface="Arial Black"/>
                <a:ea typeface="Arial Black"/>
                <a:cs typeface="Arial Black"/>
                <a:sym typeface="Arial Black"/>
              </a:defRPr>
            </a:lvl1pPr>
            <a:lvl2pPr lvl="1" algn="ctr">
              <a:spcBef>
                <a:spcPts val="600"/>
              </a:spcBef>
              <a:spcAft>
                <a:spcPts val="0"/>
              </a:spcAft>
              <a:buSzPts val="2000"/>
              <a:buNone/>
              <a:defRPr>
                <a:solidFill>
                  <a:srgbClr val="888888"/>
                </a:solidFill>
              </a:defRPr>
            </a:lvl2pPr>
            <a:lvl3pPr lvl="2" algn="ctr">
              <a:spcBef>
                <a:spcPts val="360"/>
              </a:spcBef>
              <a:spcAft>
                <a:spcPts val="0"/>
              </a:spcAft>
              <a:buSzPts val="1800"/>
              <a:buNone/>
              <a:defRPr>
                <a:solidFill>
                  <a:srgbClr val="888888"/>
                </a:solidFill>
              </a:defRPr>
            </a:lvl3pPr>
            <a:lvl4pPr lvl="3" algn="ctr">
              <a:spcBef>
                <a:spcPts val="360"/>
              </a:spcBef>
              <a:spcAft>
                <a:spcPts val="0"/>
              </a:spcAft>
              <a:buSzPts val="1800"/>
              <a:buNone/>
              <a:defRPr>
                <a:solidFill>
                  <a:srgbClr val="888888"/>
                </a:solidFill>
              </a:defRPr>
            </a:lvl4pPr>
            <a:lvl5pPr lvl="4" algn="ctr">
              <a:spcBef>
                <a:spcPts val="360"/>
              </a:spcBef>
              <a:spcAft>
                <a:spcPts val="0"/>
              </a:spcAft>
              <a:buSzPts val="1800"/>
              <a:buNone/>
              <a:defRPr>
                <a:solidFill>
                  <a:srgbClr val="888888"/>
                </a:solidFill>
              </a:defRPr>
            </a:lvl5pPr>
            <a:lvl6pPr lvl="5" algn="ctr">
              <a:spcBef>
                <a:spcPts val="320"/>
              </a:spcBef>
              <a:spcAft>
                <a:spcPts val="0"/>
              </a:spcAft>
              <a:buSzPts val="1600"/>
              <a:buNone/>
              <a:defRPr>
                <a:solidFill>
                  <a:srgbClr val="888888"/>
                </a:solidFill>
              </a:defRPr>
            </a:lvl6pPr>
            <a:lvl7pPr lvl="6" algn="ctr">
              <a:spcBef>
                <a:spcPts val="320"/>
              </a:spcBef>
              <a:spcAft>
                <a:spcPts val="0"/>
              </a:spcAft>
              <a:buSzPts val="1600"/>
              <a:buNone/>
              <a:defRPr>
                <a:solidFill>
                  <a:srgbClr val="888888"/>
                </a:solidFill>
              </a:defRPr>
            </a:lvl7pPr>
            <a:lvl8pPr lvl="7" algn="ctr">
              <a:spcBef>
                <a:spcPts val="320"/>
              </a:spcBef>
              <a:spcAft>
                <a:spcPts val="0"/>
              </a:spcAft>
              <a:buSzPts val="1600"/>
              <a:buNone/>
              <a:defRPr>
                <a:solidFill>
                  <a:srgbClr val="888888"/>
                </a:solidFill>
              </a:defRPr>
            </a:lvl8pPr>
            <a:lvl9pPr lvl="8" algn="ctr">
              <a:spcBef>
                <a:spcPts val="320"/>
              </a:spcBef>
              <a:spcAft>
                <a:spcPts val="0"/>
              </a:spcAft>
              <a:buSzPts val="1600"/>
              <a:buNone/>
              <a:defRPr>
                <a:solidFill>
                  <a:srgbClr val="888888"/>
                </a:solidFill>
              </a:defRPr>
            </a:lvl9pPr>
          </a:lstStyle>
          <a:p/>
        </p:txBody>
      </p:sp>
      <p:sp>
        <p:nvSpPr>
          <p:cNvPr id="21" name="Google Shape;21;p16"/>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16"/>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16"/>
          <p:cNvSpPr/>
          <p:nvPr/>
        </p:nvSpPr>
        <p:spPr>
          <a:xfrm>
            <a:off x="9001124" y="4846320"/>
            <a:ext cx="142876" cy="2011680"/>
          </a:xfrm>
          <a:prstGeom prst="rect">
            <a:avLst/>
          </a:prstGeom>
          <a:solidFill>
            <a:srgbClr val="EF8E7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4" name="Google Shape;24;p16"/>
          <p:cNvSpPr/>
          <p:nvPr/>
        </p:nvSpPr>
        <p:spPr>
          <a:xfrm>
            <a:off x="9001124" y="0"/>
            <a:ext cx="142876" cy="4846320"/>
          </a:xfrm>
          <a:prstGeom prst="rect">
            <a:avLst/>
          </a:prstGeom>
          <a:solidFill>
            <a:schemeClr val="accent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5" name="Google Shape;25;p16"/>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b="1" i="0" sz="2400" u="none" cap="none" strike="noStrike">
                <a:solidFill>
                  <a:schemeClr val="dk1"/>
                </a:solidFill>
                <a:latin typeface="Arial"/>
                <a:ea typeface="Arial"/>
                <a:cs typeface="Arial"/>
                <a:sym typeface="Arial"/>
              </a:defRPr>
            </a:lvl1pPr>
            <a:lvl2pPr indent="0" lvl="1" marL="0" algn="l">
              <a:spcBef>
                <a:spcPts val="0"/>
              </a:spcBef>
              <a:buNone/>
              <a:defRPr b="1" i="0" sz="2400" u="none" cap="none" strike="noStrike">
                <a:solidFill>
                  <a:schemeClr val="dk1"/>
                </a:solidFill>
                <a:latin typeface="Arial"/>
                <a:ea typeface="Arial"/>
                <a:cs typeface="Arial"/>
                <a:sym typeface="Arial"/>
              </a:defRPr>
            </a:lvl2pPr>
            <a:lvl3pPr indent="0" lvl="2" marL="0" algn="l">
              <a:spcBef>
                <a:spcPts val="0"/>
              </a:spcBef>
              <a:buNone/>
              <a:defRPr b="1" i="0" sz="2400" u="none" cap="none" strike="noStrike">
                <a:solidFill>
                  <a:schemeClr val="dk1"/>
                </a:solidFill>
                <a:latin typeface="Arial"/>
                <a:ea typeface="Arial"/>
                <a:cs typeface="Arial"/>
                <a:sym typeface="Arial"/>
              </a:defRPr>
            </a:lvl3pPr>
            <a:lvl4pPr indent="0" lvl="3" marL="0" algn="l">
              <a:spcBef>
                <a:spcPts val="0"/>
              </a:spcBef>
              <a:buNone/>
              <a:defRPr b="1" i="0" sz="2400" u="none" cap="none" strike="noStrike">
                <a:solidFill>
                  <a:schemeClr val="dk1"/>
                </a:solidFill>
                <a:latin typeface="Arial"/>
                <a:ea typeface="Arial"/>
                <a:cs typeface="Arial"/>
                <a:sym typeface="Arial"/>
              </a:defRPr>
            </a:lvl4pPr>
            <a:lvl5pPr indent="0" lvl="4" marL="0" algn="l">
              <a:spcBef>
                <a:spcPts val="0"/>
              </a:spcBef>
              <a:buNone/>
              <a:defRPr b="1" i="0" sz="2400" u="none" cap="none" strike="noStrike">
                <a:solidFill>
                  <a:schemeClr val="dk1"/>
                </a:solidFill>
                <a:latin typeface="Arial"/>
                <a:ea typeface="Arial"/>
                <a:cs typeface="Arial"/>
                <a:sym typeface="Arial"/>
              </a:defRPr>
            </a:lvl5pPr>
            <a:lvl6pPr indent="0" lvl="5" marL="0" algn="l">
              <a:spcBef>
                <a:spcPts val="0"/>
              </a:spcBef>
              <a:buNone/>
              <a:defRPr b="1" i="0" sz="2400" u="none" cap="none" strike="noStrike">
                <a:solidFill>
                  <a:schemeClr val="dk1"/>
                </a:solidFill>
                <a:latin typeface="Arial"/>
                <a:ea typeface="Arial"/>
                <a:cs typeface="Arial"/>
                <a:sym typeface="Arial"/>
              </a:defRPr>
            </a:lvl6pPr>
            <a:lvl7pPr indent="0" lvl="6" marL="0" algn="l">
              <a:spcBef>
                <a:spcPts val="0"/>
              </a:spcBef>
              <a:buNone/>
              <a:defRPr b="1" i="0" sz="2400" u="none" cap="none" strike="noStrike">
                <a:solidFill>
                  <a:schemeClr val="dk1"/>
                </a:solidFill>
                <a:latin typeface="Arial"/>
                <a:ea typeface="Arial"/>
                <a:cs typeface="Arial"/>
                <a:sym typeface="Arial"/>
              </a:defRPr>
            </a:lvl7pPr>
            <a:lvl8pPr indent="0" lvl="7" marL="0" algn="l">
              <a:spcBef>
                <a:spcPts val="0"/>
              </a:spcBef>
              <a:buNone/>
              <a:defRPr b="1" i="0" sz="2400" u="none" cap="none" strike="noStrike">
                <a:solidFill>
                  <a:schemeClr val="dk1"/>
                </a:solidFill>
                <a:latin typeface="Arial"/>
                <a:ea typeface="Arial"/>
                <a:cs typeface="Arial"/>
                <a:sym typeface="Arial"/>
              </a:defRPr>
            </a:lvl8pPr>
            <a:lvl9pPr indent="0" lvl="8" marL="0" algn="l">
              <a:spcBef>
                <a:spcPts val="0"/>
              </a:spcBef>
              <a:buNone/>
              <a:defRPr b="1" i="0" sz="2400" u="none" cap="none" strike="noStrike">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pic>
        <p:nvPicPr>
          <p:cNvPr id="26" name="Google Shape;26;p16"/>
          <p:cNvPicPr preferRelativeResize="0"/>
          <p:nvPr/>
        </p:nvPicPr>
        <p:blipFill rotWithShape="1">
          <a:blip r:embed="rId2">
            <a:alphaModFix/>
          </a:blip>
          <a:srcRect b="0" l="0" r="0" t="0"/>
          <a:stretch/>
        </p:blipFill>
        <p:spPr>
          <a:xfrm>
            <a:off x="7317294" y="188640"/>
            <a:ext cx="1433736" cy="865021"/>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dpis a zvislý text" type="vertTx">
  <p:cSld name="VERTICAL_TEXT">
    <p:spTree>
      <p:nvGrpSpPr>
        <p:cNvPr id="80" name="Shape 80"/>
        <p:cNvGrpSpPr/>
        <p:nvPr/>
      </p:nvGrpSpPr>
      <p:grpSpPr>
        <a:xfrm>
          <a:off x="0" y="0"/>
          <a:ext cx="0" cy="0"/>
          <a:chOff x="0" y="0"/>
          <a:chExt cx="0" cy="0"/>
        </a:xfrm>
      </p:grpSpPr>
      <p:sp>
        <p:nvSpPr>
          <p:cNvPr id="81" name="Google Shape;81;p25"/>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2" name="Google Shape;82;p25"/>
          <p:cNvSpPr txBox="1"/>
          <p:nvPr>
            <p:ph idx="1" type="body"/>
          </p:nvPr>
        </p:nvSpPr>
        <p:spPr>
          <a:xfrm rot="5400000">
            <a:off x="2080418" y="129382"/>
            <a:ext cx="4373563" cy="7620000"/>
          </a:xfrm>
          <a:prstGeom prst="rect">
            <a:avLst/>
          </a:prstGeom>
          <a:noFill/>
          <a:ln>
            <a:noFill/>
          </a:ln>
        </p:spPr>
        <p:txBody>
          <a:bodyPr anchorCtr="0" anchor="t" bIns="45700" lIns="91425" spcFirstLastPara="1" rIns="91425" wrap="square" tIns="45700">
            <a:normAutofit/>
          </a:bodyPr>
          <a:lstStyle>
            <a:lvl1pPr indent="-228600" lvl="0" marL="457200" algn="l">
              <a:spcBef>
                <a:spcPts val="360"/>
              </a:spcBef>
              <a:spcAft>
                <a:spcPts val="0"/>
              </a:spcAft>
              <a:buClr>
                <a:schemeClr val="dk1"/>
              </a:buClr>
              <a:buSzPts val="1800"/>
              <a:buNone/>
              <a:defRPr/>
            </a:lvl1pPr>
            <a:lvl2pPr indent="-342900" lvl="1" marL="914400" algn="l">
              <a:spcBef>
                <a:spcPts val="60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3" name="Google Shape;83;p25"/>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4" name="Google Shape;84;p25"/>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25"/>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Zvislý nadpis a text" type="vertTitleAndTx">
  <p:cSld name="VERTICAL_TITLE_AND_VERTICAL_TEXT">
    <p:spTree>
      <p:nvGrpSpPr>
        <p:cNvPr id="86" name="Shape 86"/>
        <p:cNvGrpSpPr/>
        <p:nvPr/>
      </p:nvGrpSpPr>
      <p:grpSpPr>
        <a:xfrm>
          <a:off x="0" y="0"/>
          <a:ext cx="0" cy="0"/>
          <a:chOff x="0" y="0"/>
          <a:chExt cx="0" cy="0"/>
        </a:xfrm>
      </p:grpSpPr>
      <p:sp>
        <p:nvSpPr>
          <p:cNvPr id="87" name="Google Shape;87;p26"/>
          <p:cNvSpPr txBox="1"/>
          <p:nvPr>
            <p:ph type="title"/>
          </p:nvPr>
        </p:nvSpPr>
        <p:spPr>
          <a:xfrm rot="5400000">
            <a:off x="4732337" y="2171700"/>
            <a:ext cx="5851525" cy="20574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8" name="Google Shape;88;p26"/>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rmAutofit/>
          </a:bodyPr>
          <a:lstStyle>
            <a:lvl1pPr indent="-228600" lvl="0" marL="457200" algn="l">
              <a:spcBef>
                <a:spcPts val="360"/>
              </a:spcBef>
              <a:spcAft>
                <a:spcPts val="0"/>
              </a:spcAft>
              <a:buClr>
                <a:schemeClr val="dk1"/>
              </a:buClr>
              <a:buSzPts val="1800"/>
              <a:buNone/>
              <a:defRPr/>
            </a:lvl1pPr>
            <a:lvl2pPr indent="-342900" lvl="1" marL="914400" algn="l">
              <a:spcBef>
                <a:spcPts val="60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9" name="Google Shape;89;p26"/>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0" name="Google Shape;90;p26"/>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1" name="Google Shape;91;p26"/>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dpis a obsah" type="obj">
  <p:cSld name="OBJECT">
    <p:spTree>
      <p:nvGrpSpPr>
        <p:cNvPr id="27" name="Shape 27"/>
        <p:cNvGrpSpPr/>
        <p:nvPr/>
      </p:nvGrpSpPr>
      <p:grpSpPr>
        <a:xfrm>
          <a:off x="0" y="0"/>
          <a:ext cx="0" cy="0"/>
          <a:chOff x="0" y="0"/>
          <a:chExt cx="0" cy="0"/>
        </a:xfrm>
      </p:grpSpPr>
      <p:sp>
        <p:nvSpPr>
          <p:cNvPr id="28" name="Google Shape;28;p17"/>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6"/>
              </a:buClr>
              <a:buSzPts val="3600"/>
              <a:buFont typeface="Arial "/>
              <a:buNone/>
              <a:defRPr b="1">
                <a:latin typeface="Arial "/>
                <a:ea typeface="Arial "/>
                <a:cs typeface="Arial "/>
                <a:sym typeface="Arial "/>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17"/>
          <p:cNvSpPr txBox="1"/>
          <p:nvPr>
            <p:ph idx="1" type="body"/>
          </p:nvPr>
        </p:nvSpPr>
        <p:spPr>
          <a:xfrm>
            <a:off x="457200" y="1752600"/>
            <a:ext cx="7620000" cy="4373563"/>
          </a:xfrm>
          <a:prstGeom prst="rect">
            <a:avLst/>
          </a:prstGeom>
          <a:noFill/>
          <a:ln>
            <a:noFill/>
          </a:ln>
        </p:spPr>
        <p:txBody>
          <a:bodyPr anchorCtr="0" anchor="t" bIns="45700" lIns="91425" spcFirstLastPara="1" rIns="91425" wrap="square" tIns="45700">
            <a:normAutofit/>
          </a:bodyPr>
          <a:lstStyle>
            <a:lvl1pPr indent="-228600" lvl="0" marL="457200" algn="l">
              <a:spcBef>
                <a:spcPts val="360"/>
              </a:spcBef>
              <a:spcAft>
                <a:spcPts val="0"/>
              </a:spcAft>
              <a:buClr>
                <a:schemeClr val="dk1"/>
              </a:buClr>
              <a:buSzPts val="1800"/>
              <a:buNone/>
              <a:defRPr/>
            </a:lvl1pPr>
            <a:lvl2pPr indent="-342900" lvl="1" marL="914400" algn="l">
              <a:spcBef>
                <a:spcPts val="60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30" name="Google Shape;30;p17"/>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17"/>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17"/>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lavička sekcie" type="secHead">
  <p:cSld name="SECTION_HEADER">
    <p:spTree>
      <p:nvGrpSpPr>
        <p:cNvPr id="33" name="Shape 33"/>
        <p:cNvGrpSpPr/>
        <p:nvPr/>
      </p:nvGrpSpPr>
      <p:grpSpPr>
        <a:xfrm>
          <a:off x="0" y="0"/>
          <a:ext cx="0" cy="0"/>
          <a:chOff x="0" y="0"/>
          <a:chExt cx="0" cy="0"/>
        </a:xfrm>
      </p:grpSpPr>
      <p:sp>
        <p:nvSpPr>
          <p:cNvPr id="34" name="Google Shape;34;p18"/>
          <p:cNvSpPr txBox="1"/>
          <p:nvPr>
            <p:ph type="title"/>
          </p:nvPr>
        </p:nvSpPr>
        <p:spPr>
          <a:xfrm>
            <a:off x="457200" y="1447800"/>
            <a:ext cx="7772400" cy="432117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chemeClr val="accent6"/>
              </a:buClr>
              <a:buSzPts val="7200"/>
              <a:buFont typeface="Arial Black"/>
              <a:buNone/>
              <a:defRPr b="0" sz="7200" cap="none">
                <a:solidFill>
                  <a:schemeClr val="accent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18"/>
          <p:cNvSpPr txBox="1"/>
          <p:nvPr>
            <p:ph idx="1" type="body"/>
          </p:nvPr>
        </p:nvSpPr>
        <p:spPr>
          <a:xfrm>
            <a:off x="457200" y="228601"/>
            <a:ext cx="7772400" cy="1066800"/>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chemeClr val="dk2"/>
              </a:buClr>
              <a:buSzPts val="2000"/>
              <a:buNone/>
              <a:defRPr b="0" sz="2000" cap="none">
                <a:solidFill>
                  <a:schemeClr val="dk2"/>
                </a:solidFill>
                <a:latin typeface="Arial Black"/>
                <a:ea typeface="Arial Black"/>
                <a:cs typeface="Arial Black"/>
                <a:sym typeface="Arial Black"/>
              </a:defRPr>
            </a:lvl1pPr>
            <a:lvl2pPr indent="-228600" lvl="1" marL="914400" algn="l">
              <a:spcBef>
                <a:spcPts val="600"/>
              </a:spcBef>
              <a:spcAft>
                <a:spcPts val="0"/>
              </a:spcAft>
              <a:buSzPts val="1800"/>
              <a:buNone/>
              <a:defRPr sz="1800">
                <a:solidFill>
                  <a:srgbClr val="888888"/>
                </a:solidFill>
              </a:defRPr>
            </a:lvl2pPr>
            <a:lvl3pPr indent="-228600" lvl="2" marL="1371600" algn="l">
              <a:spcBef>
                <a:spcPts val="320"/>
              </a:spcBef>
              <a:spcAft>
                <a:spcPts val="0"/>
              </a:spcAft>
              <a:buSzPts val="1600"/>
              <a:buNone/>
              <a:defRPr sz="1600">
                <a:solidFill>
                  <a:srgbClr val="888888"/>
                </a:solidFill>
              </a:defRPr>
            </a:lvl3pPr>
            <a:lvl4pPr indent="-228600" lvl="3" marL="1828800" algn="l">
              <a:spcBef>
                <a:spcPts val="280"/>
              </a:spcBef>
              <a:spcAft>
                <a:spcPts val="0"/>
              </a:spcAft>
              <a:buSzPts val="1400"/>
              <a:buNone/>
              <a:defRPr sz="1400">
                <a:solidFill>
                  <a:srgbClr val="888888"/>
                </a:solidFill>
              </a:defRPr>
            </a:lvl4pPr>
            <a:lvl5pPr indent="-228600" lvl="4" marL="2286000" algn="l">
              <a:spcBef>
                <a:spcPts val="280"/>
              </a:spcBef>
              <a:spcAft>
                <a:spcPts val="0"/>
              </a:spcAft>
              <a:buSzPts val="1400"/>
              <a:buNone/>
              <a:defRPr sz="1400">
                <a:solidFill>
                  <a:srgbClr val="888888"/>
                </a:solidFill>
              </a:defRPr>
            </a:lvl5pPr>
            <a:lvl6pPr indent="-228600" lvl="5" marL="2743200" algn="l">
              <a:spcBef>
                <a:spcPts val="280"/>
              </a:spcBef>
              <a:spcAft>
                <a:spcPts val="0"/>
              </a:spcAft>
              <a:buSzPts val="1400"/>
              <a:buNone/>
              <a:defRPr sz="1400">
                <a:solidFill>
                  <a:srgbClr val="888888"/>
                </a:solidFill>
              </a:defRPr>
            </a:lvl6pPr>
            <a:lvl7pPr indent="-228600" lvl="6" marL="3200400" algn="l">
              <a:spcBef>
                <a:spcPts val="280"/>
              </a:spcBef>
              <a:spcAft>
                <a:spcPts val="0"/>
              </a:spcAft>
              <a:buSzPts val="1400"/>
              <a:buNone/>
              <a:defRPr sz="1400">
                <a:solidFill>
                  <a:srgbClr val="888888"/>
                </a:solidFill>
              </a:defRPr>
            </a:lvl7pPr>
            <a:lvl8pPr indent="-228600" lvl="7" marL="3657600" algn="l">
              <a:spcBef>
                <a:spcPts val="280"/>
              </a:spcBef>
              <a:spcAft>
                <a:spcPts val="0"/>
              </a:spcAft>
              <a:buSzPts val="1400"/>
              <a:buNone/>
              <a:defRPr sz="1400">
                <a:solidFill>
                  <a:srgbClr val="888888"/>
                </a:solidFill>
              </a:defRPr>
            </a:lvl8pPr>
            <a:lvl9pPr indent="-228600" lvl="8" marL="4114800" algn="l">
              <a:spcBef>
                <a:spcPts val="280"/>
              </a:spcBef>
              <a:spcAft>
                <a:spcPts val="0"/>
              </a:spcAft>
              <a:buSzPts val="1400"/>
              <a:buNone/>
              <a:defRPr sz="1400">
                <a:solidFill>
                  <a:srgbClr val="888888"/>
                </a:solidFill>
              </a:defRPr>
            </a:lvl9pPr>
          </a:lstStyle>
          <a:p/>
        </p:txBody>
      </p:sp>
      <p:sp>
        <p:nvSpPr>
          <p:cNvPr id="36" name="Google Shape;36;p18"/>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18"/>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
        <p:nvSpPr>
          <p:cNvPr id="38" name="Google Shape;38;p18"/>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va obsahy" type="twoObj">
  <p:cSld name="TWO_OBJECTS">
    <p:spTree>
      <p:nvGrpSpPr>
        <p:cNvPr id="39" name="Shape 39"/>
        <p:cNvGrpSpPr/>
        <p:nvPr/>
      </p:nvGrpSpPr>
      <p:grpSpPr>
        <a:xfrm>
          <a:off x="0" y="0"/>
          <a:ext cx="0" cy="0"/>
          <a:chOff x="0" y="0"/>
          <a:chExt cx="0" cy="0"/>
        </a:xfrm>
      </p:grpSpPr>
      <p:sp>
        <p:nvSpPr>
          <p:cNvPr id="40" name="Google Shape;40;p19"/>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1" name="Google Shape;41;p19"/>
          <p:cNvSpPr txBox="1"/>
          <p:nvPr>
            <p:ph idx="1" type="body"/>
          </p:nvPr>
        </p:nvSpPr>
        <p:spPr>
          <a:xfrm>
            <a:off x="1630680" y="1574800"/>
            <a:ext cx="3291840" cy="4525963"/>
          </a:xfrm>
          <a:prstGeom prst="rect">
            <a:avLst/>
          </a:prstGeom>
          <a:noFill/>
          <a:ln>
            <a:noFill/>
          </a:ln>
        </p:spPr>
        <p:txBody>
          <a:bodyPr anchorCtr="0" anchor="t" bIns="45700" lIns="91425" spcFirstLastPara="1" rIns="91425" wrap="square" tIns="45700">
            <a:normAutofit/>
          </a:bodyPr>
          <a:lstStyle>
            <a:lvl1pPr indent="-228600" lvl="0" marL="457200" algn="l">
              <a:spcBef>
                <a:spcPts val="560"/>
              </a:spcBef>
              <a:spcAft>
                <a:spcPts val="0"/>
              </a:spcAft>
              <a:buClr>
                <a:schemeClr val="dk1"/>
              </a:buClr>
              <a:buSzPts val="2800"/>
              <a:buNone/>
              <a:defRPr sz="2800"/>
            </a:lvl1pPr>
            <a:lvl2pPr indent="-381000" lvl="1" marL="914400" algn="l">
              <a:spcBef>
                <a:spcPts val="600"/>
              </a:spcBef>
              <a:spcAft>
                <a:spcPts val="0"/>
              </a:spcAft>
              <a:buSzPts val="2400"/>
              <a:buChar char="•"/>
              <a:defRPr sz="2400"/>
            </a:lvl2pPr>
            <a:lvl3pPr indent="-355600" lvl="2" marL="1371600" algn="l">
              <a:spcBef>
                <a:spcPts val="400"/>
              </a:spcBef>
              <a:spcAft>
                <a:spcPts val="0"/>
              </a:spcAft>
              <a:buSzPts val="2000"/>
              <a:buChar char="•"/>
              <a:defRPr sz="2000"/>
            </a:lvl3pPr>
            <a:lvl4pPr indent="-342900" lvl="3" marL="1828800" algn="l">
              <a:spcBef>
                <a:spcPts val="360"/>
              </a:spcBef>
              <a:spcAft>
                <a:spcPts val="0"/>
              </a:spcAft>
              <a:buSzPts val="1800"/>
              <a:buChar char="•"/>
              <a:defRPr sz="1800"/>
            </a:lvl4pPr>
            <a:lvl5pPr indent="-342900" lvl="4" marL="2286000" algn="l">
              <a:spcBef>
                <a:spcPts val="360"/>
              </a:spcBef>
              <a:spcAft>
                <a:spcPts val="0"/>
              </a:spcAft>
              <a:buSzPts val="1800"/>
              <a:buChar char="•"/>
              <a:defRPr sz="1800"/>
            </a:lvl5pPr>
            <a:lvl6pPr indent="-342900" lvl="5" marL="2743200" algn="l">
              <a:spcBef>
                <a:spcPts val="360"/>
              </a:spcBef>
              <a:spcAft>
                <a:spcPts val="0"/>
              </a:spcAft>
              <a:buSzPts val="1800"/>
              <a:buChar char="•"/>
              <a:defRPr sz="1800"/>
            </a:lvl6pPr>
            <a:lvl7pPr indent="-342900" lvl="6" marL="3200400" algn="l">
              <a:spcBef>
                <a:spcPts val="360"/>
              </a:spcBef>
              <a:spcAft>
                <a:spcPts val="0"/>
              </a:spcAft>
              <a:buSzPts val="1800"/>
              <a:buChar char="•"/>
              <a:defRPr sz="1800"/>
            </a:lvl7pPr>
            <a:lvl8pPr indent="-342900" lvl="7" marL="3657600" algn="l">
              <a:spcBef>
                <a:spcPts val="360"/>
              </a:spcBef>
              <a:spcAft>
                <a:spcPts val="0"/>
              </a:spcAft>
              <a:buSzPts val="1800"/>
              <a:buChar char="•"/>
              <a:defRPr sz="1800"/>
            </a:lvl8pPr>
            <a:lvl9pPr indent="-342900" lvl="8" marL="4114800" algn="l">
              <a:spcBef>
                <a:spcPts val="360"/>
              </a:spcBef>
              <a:spcAft>
                <a:spcPts val="0"/>
              </a:spcAft>
              <a:buSzPts val="1800"/>
              <a:buChar char="•"/>
              <a:defRPr sz="1800"/>
            </a:lvl9pPr>
          </a:lstStyle>
          <a:p/>
        </p:txBody>
      </p:sp>
      <p:sp>
        <p:nvSpPr>
          <p:cNvPr id="42" name="Google Shape;42;p19"/>
          <p:cNvSpPr txBox="1"/>
          <p:nvPr>
            <p:ph idx="2" type="body"/>
          </p:nvPr>
        </p:nvSpPr>
        <p:spPr>
          <a:xfrm>
            <a:off x="5090160" y="1574800"/>
            <a:ext cx="3291840" cy="4525963"/>
          </a:xfrm>
          <a:prstGeom prst="rect">
            <a:avLst/>
          </a:prstGeom>
          <a:noFill/>
          <a:ln>
            <a:noFill/>
          </a:ln>
        </p:spPr>
        <p:txBody>
          <a:bodyPr anchorCtr="0" anchor="t" bIns="45700" lIns="91425" spcFirstLastPara="1" rIns="91425" wrap="square" tIns="45700">
            <a:normAutofit/>
          </a:bodyPr>
          <a:lstStyle>
            <a:lvl1pPr indent="-228600" lvl="0" marL="457200" algn="l">
              <a:spcBef>
                <a:spcPts val="560"/>
              </a:spcBef>
              <a:spcAft>
                <a:spcPts val="0"/>
              </a:spcAft>
              <a:buClr>
                <a:schemeClr val="dk1"/>
              </a:buClr>
              <a:buSzPts val="2800"/>
              <a:buNone/>
              <a:defRPr sz="2800"/>
            </a:lvl1pPr>
            <a:lvl2pPr indent="-381000" lvl="1" marL="914400" algn="l">
              <a:spcBef>
                <a:spcPts val="600"/>
              </a:spcBef>
              <a:spcAft>
                <a:spcPts val="0"/>
              </a:spcAft>
              <a:buSzPts val="2400"/>
              <a:buChar char="•"/>
              <a:defRPr sz="2400"/>
            </a:lvl2pPr>
            <a:lvl3pPr indent="-355600" lvl="2" marL="1371600" algn="l">
              <a:spcBef>
                <a:spcPts val="400"/>
              </a:spcBef>
              <a:spcAft>
                <a:spcPts val="0"/>
              </a:spcAft>
              <a:buSzPts val="2000"/>
              <a:buChar char="•"/>
              <a:defRPr sz="2000"/>
            </a:lvl3pPr>
            <a:lvl4pPr indent="-342900" lvl="3" marL="1828800" algn="l">
              <a:spcBef>
                <a:spcPts val="360"/>
              </a:spcBef>
              <a:spcAft>
                <a:spcPts val="0"/>
              </a:spcAft>
              <a:buSzPts val="1800"/>
              <a:buChar char="•"/>
              <a:defRPr sz="1800"/>
            </a:lvl4pPr>
            <a:lvl5pPr indent="-342900" lvl="4" marL="2286000" algn="l">
              <a:spcBef>
                <a:spcPts val="360"/>
              </a:spcBef>
              <a:spcAft>
                <a:spcPts val="0"/>
              </a:spcAft>
              <a:buSzPts val="1800"/>
              <a:buChar char="•"/>
              <a:defRPr sz="1800"/>
            </a:lvl5pPr>
            <a:lvl6pPr indent="-342900" lvl="5" marL="2743200" algn="l">
              <a:spcBef>
                <a:spcPts val="360"/>
              </a:spcBef>
              <a:spcAft>
                <a:spcPts val="0"/>
              </a:spcAft>
              <a:buSzPts val="1800"/>
              <a:buChar char="•"/>
              <a:defRPr sz="1800"/>
            </a:lvl6pPr>
            <a:lvl7pPr indent="-342900" lvl="6" marL="3200400" algn="l">
              <a:spcBef>
                <a:spcPts val="360"/>
              </a:spcBef>
              <a:spcAft>
                <a:spcPts val="0"/>
              </a:spcAft>
              <a:buSzPts val="1800"/>
              <a:buChar char="•"/>
              <a:defRPr sz="1800"/>
            </a:lvl7pPr>
            <a:lvl8pPr indent="-342900" lvl="7" marL="3657600" algn="l">
              <a:spcBef>
                <a:spcPts val="360"/>
              </a:spcBef>
              <a:spcAft>
                <a:spcPts val="0"/>
              </a:spcAft>
              <a:buSzPts val="1800"/>
              <a:buChar char="•"/>
              <a:defRPr sz="1800"/>
            </a:lvl8pPr>
            <a:lvl9pPr indent="-342900" lvl="8" marL="4114800" algn="l">
              <a:spcBef>
                <a:spcPts val="360"/>
              </a:spcBef>
              <a:spcAft>
                <a:spcPts val="0"/>
              </a:spcAft>
              <a:buSzPts val="1800"/>
              <a:buChar char="•"/>
              <a:defRPr sz="1800"/>
            </a:lvl9pPr>
          </a:lstStyle>
          <a:p/>
        </p:txBody>
      </p:sp>
      <p:sp>
        <p:nvSpPr>
          <p:cNvPr id="43" name="Google Shape;43;p19"/>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19"/>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19"/>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orovnanie" type="twoTxTwoObj">
  <p:cSld name="TWO_OBJECTS_WITH_TEXT">
    <p:spTree>
      <p:nvGrpSpPr>
        <p:cNvPr id="46" name="Shape 46"/>
        <p:cNvGrpSpPr/>
        <p:nvPr/>
      </p:nvGrpSpPr>
      <p:grpSpPr>
        <a:xfrm>
          <a:off x="0" y="0"/>
          <a:ext cx="0" cy="0"/>
          <a:chOff x="0" y="0"/>
          <a:chExt cx="0" cy="0"/>
        </a:xfrm>
      </p:grpSpPr>
      <p:sp>
        <p:nvSpPr>
          <p:cNvPr id="47" name="Google Shape;47;p20"/>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6"/>
              </a:buClr>
              <a:buSzPts val="3600"/>
              <a:buFont typeface="Arial Black"/>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8" name="Google Shape;48;p20"/>
          <p:cNvSpPr txBox="1"/>
          <p:nvPr>
            <p:ph idx="1" type="body"/>
          </p:nvPr>
        </p:nvSpPr>
        <p:spPr>
          <a:xfrm>
            <a:off x="1627632" y="1572768"/>
            <a:ext cx="3291840" cy="639762"/>
          </a:xfrm>
          <a:prstGeom prst="rect">
            <a:avLst/>
          </a:prstGeom>
          <a:noFill/>
          <a:ln>
            <a:noFill/>
          </a:ln>
        </p:spPr>
        <p:txBody>
          <a:bodyPr anchorCtr="0" anchor="b" bIns="45700" lIns="91425" spcFirstLastPara="1" rIns="91425" wrap="square" tIns="45700">
            <a:noAutofit/>
          </a:bodyPr>
          <a:lstStyle>
            <a:lvl1pPr indent="-228600" lvl="0" marL="457200" algn="l">
              <a:spcBef>
                <a:spcPts val="360"/>
              </a:spcBef>
              <a:spcAft>
                <a:spcPts val="0"/>
              </a:spcAft>
              <a:buClr>
                <a:schemeClr val="dk1"/>
              </a:buClr>
              <a:buSzPts val="1800"/>
              <a:buNone/>
              <a:defRPr b="0" sz="1800" cap="none">
                <a:solidFill>
                  <a:schemeClr val="dk1"/>
                </a:solidFill>
                <a:latin typeface="Arial Black"/>
                <a:ea typeface="Arial Black"/>
                <a:cs typeface="Arial Black"/>
                <a:sym typeface="Arial Black"/>
              </a:defRPr>
            </a:lvl1pPr>
            <a:lvl2pPr indent="-228600" lvl="1" marL="914400" algn="l">
              <a:spcBef>
                <a:spcPts val="600"/>
              </a:spcBef>
              <a:spcAft>
                <a:spcPts val="0"/>
              </a:spcAft>
              <a:buSzPts val="2000"/>
              <a:buNone/>
              <a:defRPr b="1" sz="2000"/>
            </a:lvl2pPr>
            <a:lvl3pPr indent="-228600" lvl="2" marL="1371600" algn="l">
              <a:spcBef>
                <a:spcPts val="360"/>
              </a:spcBef>
              <a:spcAft>
                <a:spcPts val="0"/>
              </a:spcAft>
              <a:buSzPts val="1800"/>
              <a:buNone/>
              <a:defRPr b="1" sz="1800"/>
            </a:lvl3pPr>
            <a:lvl4pPr indent="-228600" lvl="3" marL="1828800" algn="l">
              <a:spcBef>
                <a:spcPts val="320"/>
              </a:spcBef>
              <a:spcAft>
                <a:spcPts val="0"/>
              </a:spcAft>
              <a:buSzPts val="1600"/>
              <a:buNone/>
              <a:defRPr b="1" sz="1600"/>
            </a:lvl4pPr>
            <a:lvl5pPr indent="-228600" lvl="4" marL="2286000" algn="l">
              <a:spcBef>
                <a:spcPts val="320"/>
              </a:spcBef>
              <a:spcAft>
                <a:spcPts val="0"/>
              </a:spcAft>
              <a:buSzPts val="1600"/>
              <a:buNone/>
              <a:defRPr b="1" sz="1600"/>
            </a:lvl5pPr>
            <a:lvl6pPr indent="-228600" lvl="5" marL="2743200" algn="l">
              <a:spcBef>
                <a:spcPts val="320"/>
              </a:spcBef>
              <a:spcAft>
                <a:spcPts val="0"/>
              </a:spcAft>
              <a:buSzPts val="1600"/>
              <a:buNone/>
              <a:defRPr b="1" sz="1600"/>
            </a:lvl6pPr>
            <a:lvl7pPr indent="-228600" lvl="6" marL="3200400" algn="l">
              <a:spcBef>
                <a:spcPts val="320"/>
              </a:spcBef>
              <a:spcAft>
                <a:spcPts val="0"/>
              </a:spcAft>
              <a:buSzPts val="1600"/>
              <a:buNone/>
              <a:defRPr b="1" sz="1600"/>
            </a:lvl7pPr>
            <a:lvl8pPr indent="-228600" lvl="7" marL="3657600" algn="l">
              <a:spcBef>
                <a:spcPts val="320"/>
              </a:spcBef>
              <a:spcAft>
                <a:spcPts val="0"/>
              </a:spcAft>
              <a:buSzPts val="1600"/>
              <a:buNone/>
              <a:defRPr b="1" sz="1600"/>
            </a:lvl8pPr>
            <a:lvl9pPr indent="-228600" lvl="8" marL="4114800" algn="l">
              <a:spcBef>
                <a:spcPts val="320"/>
              </a:spcBef>
              <a:spcAft>
                <a:spcPts val="0"/>
              </a:spcAft>
              <a:buSzPts val="1600"/>
              <a:buNone/>
              <a:defRPr b="1" sz="1600"/>
            </a:lvl9pPr>
          </a:lstStyle>
          <a:p/>
        </p:txBody>
      </p:sp>
      <p:sp>
        <p:nvSpPr>
          <p:cNvPr id="49" name="Google Shape;49;p20"/>
          <p:cNvSpPr txBox="1"/>
          <p:nvPr>
            <p:ph idx="2" type="body"/>
          </p:nvPr>
        </p:nvSpPr>
        <p:spPr>
          <a:xfrm>
            <a:off x="1627632" y="2259366"/>
            <a:ext cx="3291840" cy="3840480"/>
          </a:xfrm>
          <a:prstGeom prst="rect">
            <a:avLst/>
          </a:prstGeom>
          <a:noFill/>
          <a:ln>
            <a:noFill/>
          </a:ln>
        </p:spPr>
        <p:txBody>
          <a:bodyPr anchorCtr="0" anchor="t" bIns="45700" lIns="91425" spcFirstLastPara="1" rIns="91425" wrap="square" tIns="45700">
            <a:normAutofit/>
          </a:bodyPr>
          <a:lstStyle>
            <a:lvl1pPr indent="-228600" lvl="0" marL="457200" algn="l">
              <a:spcBef>
                <a:spcPts val="480"/>
              </a:spcBef>
              <a:spcAft>
                <a:spcPts val="0"/>
              </a:spcAft>
              <a:buClr>
                <a:schemeClr val="dk1"/>
              </a:buClr>
              <a:buSzPts val="2400"/>
              <a:buNone/>
              <a:defRPr sz="2400"/>
            </a:lvl1pPr>
            <a:lvl2pPr indent="-355600" lvl="1" marL="914400" algn="l">
              <a:spcBef>
                <a:spcPts val="600"/>
              </a:spcBef>
              <a:spcAft>
                <a:spcPts val="0"/>
              </a:spcAft>
              <a:buSzPts val="2000"/>
              <a:buChar char="•"/>
              <a:defRPr sz="2000"/>
            </a:lvl2pPr>
            <a:lvl3pPr indent="-342900" lvl="2" marL="1371600" algn="l">
              <a:spcBef>
                <a:spcPts val="360"/>
              </a:spcBef>
              <a:spcAft>
                <a:spcPts val="0"/>
              </a:spcAft>
              <a:buSzPts val="1800"/>
              <a:buChar char="•"/>
              <a:defRPr sz="1800"/>
            </a:lvl3pPr>
            <a:lvl4pPr indent="-330200" lvl="3" marL="1828800" algn="l">
              <a:spcBef>
                <a:spcPts val="320"/>
              </a:spcBef>
              <a:spcAft>
                <a:spcPts val="0"/>
              </a:spcAft>
              <a:buSzPts val="1600"/>
              <a:buChar char="•"/>
              <a:defRPr sz="1600"/>
            </a:lvl4pPr>
            <a:lvl5pPr indent="-330200" lvl="4" marL="2286000" algn="l">
              <a:spcBef>
                <a:spcPts val="320"/>
              </a:spcBef>
              <a:spcAft>
                <a:spcPts val="0"/>
              </a:spcAft>
              <a:buSzPts val="1600"/>
              <a:buChar char="•"/>
              <a:defRPr sz="1600"/>
            </a:lvl5pPr>
            <a:lvl6pPr indent="-330200" lvl="5" marL="2743200" algn="l">
              <a:spcBef>
                <a:spcPts val="320"/>
              </a:spcBef>
              <a:spcAft>
                <a:spcPts val="0"/>
              </a:spcAft>
              <a:buSzPts val="1600"/>
              <a:buChar char="•"/>
              <a:defRPr sz="1600"/>
            </a:lvl6pPr>
            <a:lvl7pPr indent="-330200" lvl="6" marL="3200400" algn="l">
              <a:spcBef>
                <a:spcPts val="320"/>
              </a:spcBef>
              <a:spcAft>
                <a:spcPts val="0"/>
              </a:spcAft>
              <a:buSzPts val="1600"/>
              <a:buChar char="•"/>
              <a:defRPr sz="1600"/>
            </a:lvl7pPr>
            <a:lvl8pPr indent="-330200" lvl="7" marL="3657600" algn="l">
              <a:spcBef>
                <a:spcPts val="320"/>
              </a:spcBef>
              <a:spcAft>
                <a:spcPts val="0"/>
              </a:spcAft>
              <a:buSzPts val="1600"/>
              <a:buChar char="•"/>
              <a:defRPr sz="1600"/>
            </a:lvl8pPr>
            <a:lvl9pPr indent="-330200" lvl="8" marL="4114800" algn="l">
              <a:spcBef>
                <a:spcPts val="320"/>
              </a:spcBef>
              <a:spcAft>
                <a:spcPts val="0"/>
              </a:spcAft>
              <a:buSzPts val="1600"/>
              <a:buChar char="•"/>
              <a:defRPr sz="1600"/>
            </a:lvl9pPr>
          </a:lstStyle>
          <a:p/>
        </p:txBody>
      </p:sp>
      <p:sp>
        <p:nvSpPr>
          <p:cNvPr id="50" name="Google Shape;50;p20"/>
          <p:cNvSpPr txBox="1"/>
          <p:nvPr>
            <p:ph idx="3" type="body"/>
          </p:nvPr>
        </p:nvSpPr>
        <p:spPr>
          <a:xfrm>
            <a:off x="5093208" y="1572768"/>
            <a:ext cx="3291840" cy="639762"/>
          </a:xfrm>
          <a:prstGeom prst="rect">
            <a:avLst/>
          </a:prstGeom>
          <a:noFill/>
          <a:ln>
            <a:noFill/>
          </a:ln>
        </p:spPr>
        <p:txBody>
          <a:bodyPr anchorCtr="0" anchor="b" bIns="45700" lIns="91425" spcFirstLastPara="1" rIns="91425" wrap="square" tIns="45700">
            <a:noAutofit/>
          </a:bodyPr>
          <a:lstStyle>
            <a:lvl1pPr indent="-228600" lvl="0" marL="457200" algn="l">
              <a:spcBef>
                <a:spcPts val="360"/>
              </a:spcBef>
              <a:spcAft>
                <a:spcPts val="0"/>
              </a:spcAft>
              <a:buClr>
                <a:schemeClr val="dk1"/>
              </a:buClr>
              <a:buSzPts val="1800"/>
              <a:buNone/>
              <a:defRPr b="0" sz="1800" cap="none">
                <a:solidFill>
                  <a:schemeClr val="dk1"/>
                </a:solidFill>
                <a:latin typeface="Arial Black"/>
                <a:ea typeface="Arial Black"/>
                <a:cs typeface="Arial Black"/>
                <a:sym typeface="Arial Black"/>
              </a:defRPr>
            </a:lvl1pPr>
            <a:lvl2pPr indent="-228600" lvl="1" marL="914400" algn="l">
              <a:spcBef>
                <a:spcPts val="600"/>
              </a:spcBef>
              <a:spcAft>
                <a:spcPts val="0"/>
              </a:spcAft>
              <a:buSzPts val="2000"/>
              <a:buNone/>
              <a:defRPr b="1" sz="2000"/>
            </a:lvl2pPr>
            <a:lvl3pPr indent="-228600" lvl="2" marL="1371600" algn="l">
              <a:spcBef>
                <a:spcPts val="360"/>
              </a:spcBef>
              <a:spcAft>
                <a:spcPts val="0"/>
              </a:spcAft>
              <a:buSzPts val="1800"/>
              <a:buNone/>
              <a:defRPr b="1" sz="1800"/>
            </a:lvl3pPr>
            <a:lvl4pPr indent="-228600" lvl="3" marL="1828800" algn="l">
              <a:spcBef>
                <a:spcPts val="320"/>
              </a:spcBef>
              <a:spcAft>
                <a:spcPts val="0"/>
              </a:spcAft>
              <a:buSzPts val="1600"/>
              <a:buNone/>
              <a:defRPr b="1" sz="1600"/>
            </a:lvl4pPr>
            <a:lvl5pPr indent="-228600" lvl="4" marL="2286000" algn="l">
              <a:spcBef>
                <a:spcPts val="320"/>
              </a:spcBef>
              <a:spcAft>
                <a:spcPts val="0"/>
              </a:spcAft>
              <a:buSzPts val="1600"/>
              <a:buNone/>
              <a:defRPr b="1" sz="1600"/>
            </a:lvl5pPr>
            <a:lvl6pPr indent="-228600" lvl="5" marL="2743200" algn="l">
              <a:spcBef>
                <a:spcPts val="320"/>
              </a:spcBef>
              <a:spcAft>
                <a:spcPts val="0"/>
              </a:spcAft>
              <a:buSzPts val="1600"/>
              <a:buNone/>
              <a:defRPr b="1" sz="1600"/>
            </a:lvl6pPr>
            <a:lvl7pPr indent="-228600" lvl="6" marL="3200400" algn="l">
              <a:spcBef>
                <a:spcPts val="320"/>
              </a:spcBef>
              <a:spcAft>
                <a:spcPts val="0"/>
              </a:spcAft>
              <a:buSzPts val="1600"/>
              <a:buNone/>
              <a:defRPr b="1" sz="1600"/>
            </a:lvl7pPr>
            <a:lvl8pPr indent="-228600" lvl="7" marL="3657600" algn="l">
              <a:spcBef>
                <a:spcPts val="320"/>
              </a:spcBef>
              <a:spcAft>
                <a:spcPts val="0"/>
              </a:spcAft>
              <a:buSzPts val="1600"/>
              <a:buNone/>
              <a:defRPr b="1" sz="1600"/>
            </a:lvl8pPr>
            <a:lvl9pPr indent="-228600" lvl="8" marL="4114800" algn="l">
              <a:spcBef>
                <a:spcPts val="320"/>
              </a:spcBef>
              <a:spcAft>
                <a:spcPts val="0"/>
              </a:spcAft>
              <a:buSzPts val="1600"/>
              <a:buNone/>
              <a:defRPr b="1" sz="1600"/>
            </a:lvl9pPr>
          </a:lstStyle>
          <a:p/>
        </p:txBody>
      </p:sp>
      <p:sp>
        <p:nvSpPr>
          <p:cNvPr id="51" name="Google Shape;51;p20"/>
          <p:cNvSpPr txBox="1"/>
          <p:nvPr>
            <p:ph idx="4" type="body"/>
          </p:nvPr>
        </p:nvSpPr>
        <p:spPr>
          <a:xfrm>
            <a:off x="5093208" y="2259366"/>
            <a:ext cx="3291840" cy="3840480"/>
          </a:xfrm>
          <a:prstGeom prst="rect">
            <a:avLst/>
          </a:prstGeom>
          <a:noFill/>
          <a:ln>
            <a:noFill/>
          </a:ln>
        </p:spPr>
        <p:txBody>
          <a:bodyPr anchorCtr="0" anchor="t" bIns="45700" lIns="91425" spcFirstLastPara="1" rIns="91425" wrap="square" tIns="45700">
            <a:normAutofit/>
          </a:bodyPr>
          <a:lstStyle>
            <a:lvl1pPr indent="-228600" lvl="0" marL="457200" algn="l">
              <a:spcBef>
                <a:spcPts val="480"/>
              </a:spcBef>
              <a:spcAft>
                <a:spcPts val="0"/>
              </a:spcAft>
              <a:buClr>
                <a:schemeClr val="dk1"/>
              </a:buClr>
              <a:buSzPts val="2400"/>
              <a:buNone/>
              <a:defRPr sz="2400"/>
            </a:lvl1pPr>
            <a:lvl2pPr indent="-355600" lvl="1" marL="914400" algn="l">
              <a:spcBef>
                <a:spcPts val="600"/>
              </a:spcBef>
              <a:spcAft>
                <a:spcPts val="0"/>
              </a:spcAft>
              <a:buSzPts val="2000"/>
              <a:buChar char="•"/>
              <a:defRPr sz="2000"/>
            </a:lvl2pPr>
            <a:lvl3pPr indent="-342900" lvl="2" marL="1371600" algn="l">
              <a:spcBef>
                <a:spcPts val="360"/>
              </a:spcBef>
              <a:spcAft>
                <a:spcPts val="0"/>
              </a:spcAft>
              <a:buSzPts val="1800"/>
              <a:buChar char="•"/>
              <a:defRPr sz="1800"/>
            </a:lvl3pPr>
            <a:lvl4pPr indent="-330200" lvl="3" marL="1828800" algn="l">
              <a:spcBef>
                <a:spcPts val="320"/>
              </a:spcBef>
              <a:spcAft>
                <a:spcPts val="0"/>
              </a:spcAft>
              <a:buSzPts val="1600"/>
              <a:buChar char="•"/>
              <a:defRPr sz="1600"/>
            </a:lvl4pPr>
            <a:lvl5pPr indent="-330200" lvl="4" marL="2286000" algn="l">
              <a:spcBef>
                <a:spcPts val="320"/>
              </a:spcBef>
              <a:spcAft>
                <a:spcPts val="0"/>
              </a:spcAft>
              <a:buSzPts val="1600"/>
              <a:buChar char="•"/>
              <a:defRPr sz="1600"/>
            </a:lvl5pPr>
            <a:lvl6pPr indent="-330200" lvl="5" marL="2743200" algn="l">
              <a:spcBef>
                <a:spcPts val="320"/>
              </a:spcBef>
              <a:spcAft>
                <a:spcPts val="0"/>
              </a:spcAft>
              <a:buSzPts val="1600"/>
              <a:buChar char="•"/>
              <a:defRPr sz="1600"/>
            </a:lvl6pPr>
            <a:lvl7pPr indent="-330200" lvl="6" marL="3200400" algn="l">
              <a:spcBef>
                <a:spcPts val="320"/>
              </a:spcBef>
              <a:spcAft>
                <a:spcPts val="0"/>
              </a:spcAft>
              <a:buSzPts val="1600"/>
              <a:buChar char="•"/>
              <a:defRPr sz="1600"/>
            </a:lvl7pPr>
            <a:lvl8pPr indent="-330200" lvl="7" marL="3657600" algn="l">
              <a:spcBef>
                <a:spcPts val="320"/>
              </a:spcBef>
              <a:spcAft>
                <a:spcPts val="0"/>
              </a:spcAft>
              <a:buSzPts val="1600"/>
              <a:buChar char="•"/>
              <a:defRPr sz="1600"/>
            </a:lvl8pPr>
            <a:lvl9pPr indent="-330200" lvl="8" marL="4114800" algn="l">
              <a:spcBef>
                <a:spcPts val="320"/>
              </a:spcBef>
              <a:spcAft>
                <a:spcPts val="0"/>
              </a:spcAft>
              <a:buSzPts val="1600"/>
              <a:buChar char="•"/>
              <a:defRPr sz="1600"/>
            </a:lvl9pPr>
          </a:lstStyle>
          <a:p/>
        </p:txBody>
      </p:sp>
      <p:sp>
        <p:nvSpPr>
          <p:cNvPr id="52" name="Google Shape;52;p20"/>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20"/>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20"/>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n nadpis" type="titleOnly">
  <p:cSld name="TITLE_ONLY">
    <p:spTree>
      <p:nvGrpSpPr>
        <p:cNvPr id="55" name="Shape 55"/>
        <p:cNvGrpSpPr/>
        <p:nvPr/>
      </p:nvGrpSpPr>
      <p:grpSpPr>
        <a:xfrm>
          <a:off x="0" y="0"/>
          <a:ext cx="0" cy="0"/>
          <a:chOff x="0" y="0"/>
          <a:chExt cx="0" cy="0"/>
        </a:xfrm>
      </p:grpSpPr>
      <p:sp>
        <p:nvSpPr>
          <p:cNvPr id="56" name="Google Shape;56;p21"/>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6"/>
              </a:buClr>
              <a:buSzPts val="3600"/>
              <a:buFont typeface="Arial Black"/>
              <a:buNone/>
              <a:defRPr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7" name="Google Shape;57;p21"/>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21"/>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21"/>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rázdna" type="blank">
  <p:cSld name="BLANK">
    <p:spTree>
      <p:nvGrpSpPr>
        <p:cNvPr id="60" name="Shape 60"/>
        <p:cNvGrpSpPr/>
        <p:nvPr/>
      </p:nvGrpSpPr>
      <p:grpSpPr>
        <a:xfrm>
          <a:off x="0" y="0"/>
          <a:ext cx="0" cy="0"/>
          <a:chOff x="0" y="0"/>
          <a:chExt cx="0" cy="0"/>
        </a:xfrm>
      </p:grpSpPr>
      <p:sp>
        <p:nvSpPr>
          <p:cNvPr id="61" name="Google Shape;61;p22"/>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22"/>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22"/>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sah s popisom" type="objTx">
  <p:cSld name="OBJECT_WITH_CAPTION_TEXT">
    <p:spTree>
      <p:nvGrpSpPr>
        <p:cNvPr id="64" name="Shape 64"/>
        <p:cNvGrpSpPr/>
        <p:nvPr/>
      </p:nvGrpSpPr>
      <p:grpSpPr>
        <a:xfrm>
          <a:off x="0" y="0"/>
          <a:ext cx="0" cy="0"/>
          <a:chOff x="0" y="0"/>
          <a:chExt cx="0" cy="0"/>
        </a:xfrm>
      </p:grpSpPr>
      <p:sp>
        <p:nvSpPr>
          <p:cNvPr id="65" name="Google Shape;65;p23"/>
          <p:cNvSpPr txBox="1"/>
          <p:nvPr>
            <p:ph idx="1" type="body"/>
          </p:nvPr>
        </p:nvSpPr>
        <p:spPr>
          <a:xfrm>
            <a:off x="3575050" y="1600200"/>
            <a:ext cx="5111750" cy="4480560"/>
          </a:xfrm>
          <a:prstGeom prst="rect">
            <a:avLst/>
          </a:prstGeom>
          <a:noFill/>
          <a:ln>
            <a:noFill/>
          </a:ln>
        </p:spPr>
        <p:txBody>
          <a:bodyPr anchorCtr="0" anchor="t" bIns="45700" lIns="91425" spcFirstLastPara="1" rIns="91425" wrap="square" tIns="45700">
            <a:normAutofit/>
          </a:bodyPr>
          <a:lstStyle>
            <a:lvl1pPr indent="-228600" lvl="0" marL="457200" algn="l">
              <a:spcBef>
                <a:spcPts val="640"/>
              </a:spcBef>
              <a:spcAft>
                <a:spcPts val="0"/>
              </a:spcAft>
              <a:buClr>
                <a:schemeClr val="dk1"/>
              </a:buClr>
              <a:buSzPts val="3200"/>
              <a:buNone/>
              <a:defRPr sz="3200"/>
            </a:lvl1pPr>
            <a:lvl2pPr indent="-406400" lvl="1" marL="914400" algn="l">
              <a:spcBef>
                <a:spcPts val="600"/>
              </a:spcBef>
              <a:spcAft>
                <a:spcPts val="0"/>
              </a:spcAft>
              <a:buSzPts val="2800"/>
              <a:buChar char="•"/>
              <a:defRPr sz="2800"/>
            </a:lvl2pPr>
            <a:lvl3pPr indent="-381000" lvl="2" marL="1371600" algn="l">
              <a:spcBef>
                <a:spcPts val="480"/>
              </a:spcBef>
              <a:spcAft>
                <a:spcPts val="0"/>
              </a:spcAft>
              <a:buSzPts val="2400"/>
              <a:buChar char="•"/>
              <a:defRPr sz="2400"/>
            </a:lvl3pPr>
            <a:lvl4pPr indent="-355600" lvl="3" marL="1828800" algn="l">
              <a:spcBef>
                <a:spcPts val="400"/>
              </a:spcBef>
              <a:spcAft>
                <a:spcPts val="0"/>
              </a:spcAft>
              <a:buSzPts val="2000"/>
              <a:buChar char="•"/>
              <a:defRPr sz="2000"/>
            </a:lvl4pPr>
            <a:lvl5pPr indent="-355600" lvl="4" marL="2286000" algn="l">
              <a:spcBef>
                <a:spcPts val="400"/>
              </a:spcBef>
              <a:spcAft>
                <a:spcPts val="0"/>
              </a:spcAft>
              <a:buSzPts val="2000"/>
              <a:buChar char="•"/>
              <a:defRPr sz="2000"/>
            </a:lvl5pPr>
            <a:lvl6pPr indent="-355600" lvl="5" marL="2743200" algn="l">
              <a:spcBef>
                <a:spcPts val="400"/>
              </a:spcBef>
              <a:spcAft>
                <a:spcPts val="0"/>
              </a:spcAft>
              <a:buSzPts val="2000"/>
              <a:buChar char="•"/>
              <a:defRPr sz="2000"/>
            </a:lvl6pPr>
            <a:lvl7pPr indent="-355600" lvl="6" marL="3200400" algn="l">
              <a:spcBef>
                <a:spcPts val="400"/>
              </a:spcBef>
              <a:spcAft>
                <a:spcPts val="0"/>
              </a:spcAft>
              <a:buSzPts val="2000"/>
              <a:buChar char="•"/>
              <a:defRPr sz="2000"/>
            </a:lvl7pPr>
            <a:lvl8pPr indent="-355600" lvl="7" marL="3657600" algn="l">
              <a:spcBef>
                <a:spcPts val="400"/>
              </a:spcBef>
              <a:spcAft>
                <a:spcPts val="0"/>
              </a:spcAft>
              <a:buSzPts val="2000"/>
              <a:buChar char="•"/>
              <a:defRPr sz="2000"/>
            </a:lvl8pPr>
            <a:lvl9pPr indent="-355600" lvl="8" marL="4114800" algn="l">
              <a:spcBef>
                <a:spcPts val="400"/>
              </a:spcBef>
              <a:spcAft>
                <a:spcPts val="0"/>
              </a:spcAft>
              <a:buSzPts val="2000"/>
              <a:buChar char="•"/>
              <a:defRPr sz="2000"/>
            </a:lvl9pPr>
          </a:lstStyle>
          <a:p/>
        </p:txBody>
      </p:sp>
      <p:sp>
        <p:nvSpPr>
          <p:cNvPr id="66" name="Google Shape;66;p23"/>
          <p:cNvSpPr txBox="1"/>
          <p:nvPr>
            <p:ph idx="2" type="body"/>
          </p:nvPr>
        </p:nvSpPr>
        <p:spPr>
          <a:xfrm>
            <a:off x="457200" y="1600200"/>
            <a:ext cx="3008313" cy="4480560"/>
          </a:xfrm>
          <a:prstGeom prst="rect">
            <a:avLst/>
          </a:prstGeom>
          <a:noFill/>
          <a:ln>
            <a:noFill/>
          </a:ln>
        </p:spPr>
        <p:txBody>
          <a:bodyPr anchorCtr="0" anchor="t" bIns="45700" lIns="91425" spcFirstLastPara="1" rIns="91425" wrap="square" tIns="45700">
            <a:normAutofit/>
          </a:bodyPr>
          <a:lstStyle>
            <a:lvl1pPr indent="-228600" lvl="0" marL="457200" algn="l">
              <a:spcBef>
                <a:spcPts val="320"/>
              </a:spcBef>
              <a:spcAft>
                <a:spcPts val="0"/>
              </a:spcAft>
              <a:buClr>
                <a:schemeClr val="dk1"/>
              </a:buClr>
              <a:buSzPts val="1600"/>
              <a:buNone/>
              <a:defRPr sz="1600"/>
            </a:lvl1pPr>
            <a:lvl2pPr indent="-228600" lvl="1" marL="914400" algn="l">
              <a:spcBef>
                <a:spcPts val="600"/>
              </a:spcBef>
              <a:spcAft>
                <a:spcPts val="0"/>
              </a:spcAft>
              <a:buSzPts val="1200"/>
              <a:buNone/>
              <a:defRPr sz="1200"/>
            </a:lvl2pPr>
            <a:lvl3pPr indent="-228600" lvl="2" marL="1371600" algn="l">
              <a:spcBef>
                <a:spcPts val="200"/>
              </a:spcBef>
              <a:spcAft>
                <a:spcPts val="0"/>
              </a:spcAft>
              <a:buSzPts val="1000"/>
              <a:buNone/>
              <a:defRPr sz="1000"/>
            </a:lvl3pPr>
            <a:lvl4pPr indent="-228600" lvl="3" marL="1828800" algn="l">
              <a:spcBef>
                <a:spcPts val="180"/>
              </a:spcBef>
              <a:spcAft>
                <a:spcPts val="0"/>
              </a:spcAft>
              <a:buSzPts val="900"/>
              <a:buNone/>
              <a:defRPr sz="900"/>
            </a:lvl4pPr>
            <a:lvl5pPr indent="-228600" lvl="4" marL="2286000" algn="l">
              <a:spcBef>
                <a:spcPts val="180"/>
              </a:spcBef>
              <a:spcAft>
                <a:spcPts val="0"/>
              </a:spcAft>
              <a:buSzPts val="900"/>
              <a:buNone/>
              <a:defRPr sz="900"/>
            </a:lvl5pPr>
            <a:lvl6pPr indent="-228600" lvl="5" marL="2743200" algn="l">
              <a:spcBef>
                <a:spcPts val="180"/>
              </a:spcBef>
              <a:spcAft>
                <a:spcPts val="0"/>
              </a:spcAft>
              <a:buSzPts val="900"/>
              <a:buNone/>
              <a:defRPr sz="900"/>
            </a:lvl6pPr>
            <a:lvl7pPr indent="-228600" lvl="6" marL="3200400" algn="l">
              <a:spcBef>
                <a:spcPts val="180"/>
              </a:spcBef>
              <a:spcAft>
                <a:spcPts val="0"/>
              </a:spcAft>
              <a:buSzPts val="900"/>
              <a:buNone/>
              <a:defRPr sz="900"/>
            </a:lvl7pPr>
            <a:lvl8pPr indent="-228600" lvl="7" marL="3657600" algn="l">
              <a:spcBef>
                <a:spcPts val="180"/>
              </a:spcBef>
              <a:spcAft>
                <a:spcPts val="0"/>
              </a:spcAft>
              <a:buSzPts val="900"/>
              <a:buNone/>
              <a:defRPr sz="900"/>
            </a:lvl8pPr>
            <a:lvl9pPr indent="-228600" lvl="8" marL="4114800" algn="l">
              <a:spcBef>
                <a:spcPts val="180"/>
              </a:spcBef>
              <a:spcAft>
                <a:spcPts val="0"/>
              </a:spcAft>
              <a:buSzPts val="900"/>
              <a:buNone/>
              <a:defRPr sz="900"/>
            </a:lvl9pPr>
          </a:lstStyle>
          <a:p/>
        </p:txBody>
      </p:sp>
      <p:sp>
        <p:nvSpPr>
          <p:cNvPr id="67" name="Google Shape;67;p23"/>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23"/>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23"/>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
        <p:nvSpPr>
          <p:cNvPr id="70" name="Google Shape;70;p23"/>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rázok s popisom" showMasterSp="0" type="picTx">
  <p:cSld name="PICTURE_WITH_CAPTION_TEXT">
    <p:spTree>
      <p:nvGrpSpPr>
        <p:cNvPr id="71" name="Shape 71"/>
        <p:cNvGrpSpPr/>
        <p:nvPr/>
      </p:nvGrpSpPr>
      <p:grpSpPr>
        <a:xfrm>
          <a:off x="0" y="0"/>
          <a:ext cx="0" cy="0"/>
          <a:chOff x="0" y="0"/>
          <a:chExt cx="0" cy="0"/>
        </a:xfrm>
      </p:grpSpPr>
      <p:sp>
        <p:nvSpPr>
          <p:cNvPr id="72" name="Google Shape;72;p24"/>
          <p:cNvSpPr/>
          <p:nvPr/>
        </p:nvSpPr>
        <p:spPr>
          <a:xfrm>
            <a:off x="9001124" y="4846320"/>
            <a:ext cx="142876" cy="2011680"/>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73" name="Google Shape;73;p24"/>
          <p:cNvSpPr/>
          <p:nvPr>
            <p:ph idx="2" type="pic"/>
          </p:nvPr>
        </p:nvSpPr>
        <p:spPr>
          <a:xfrm>
            <a:off x="-1" y="0"/>
            <a:ext cx="9000877" cy="4846320"/>
          </a:xfrm>
          <a:prstGeom prst="rect">
            <a:avLst/>
          </a:prstGeom>
          <a:solidFill>
            <a:srgbClr val="BFBFBF"/>
          </a:solidFill>
          <a:ln>
            <a:noFill/>
          </a:ln>
        </p:spPr>
        <p:txBody>
          <a:bodyPr anchorCtr="0" anchor="t" bIns="45700" lIns="91425" spcFirstLastPara="1" rIns="91425" wrap="square" tIns="45700">
            <a:normAutofit/>
          </a:bodyPr>
          <a:lstStyle>
            <a:lvl1pPr lvl="0" marR="0" rtl="0" algn="l">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1pPr>
            <a:lvl2pPr lvl="1" marR="0" rtl="0" algn="l">
              <a:spcBef>
                <a:spcPts val="600"/>
              </a:spcBef>
              <a:spcAft>
                <a:spcPts val="0"/>
              </a:spcAft>
              <a:buClr>
                <a:schemeClr val="dk2"/>
              </a:buClr>
              <a:buSzPts val="2800"/>
              <a:buFont typeface="Arial"/>
              <a:buNone/>
              <a:defRPr b="0" i="0" sz="2800" u="none" cap="none" strike="noStrike">
                <a:solidFill>
                  <a:schemeClr val="dk1"/>
                </a:solidFill>
                <a:latin typeface="Arial"/>
                <a:ea typeface="Arial"/>
                <a:cs typeface="Arial"/>
                <a:sym typeface="Arial"/>
              </a:defRPr>
            </a:lvl2pPr>
            <a:lvl3pPr lvl="2" marR="0" rtl="0" algn="l">
              <a:spcBef>
                <a:spcPts val="480"/>
              </a:spcBef>
              <a:spcAft>
                <a:spcPts val="0"/>
              </a:spcAft>
              <a:buClr>
                <a:schemeClr val="dk2"/>
              </a:buClr>
              <a:buSzPts val="2400"/>
              <a:buFont typeface="Arial"/>
              <a:buNone/>
              <a:defRPr b="0" i="0" sz="2400" u="none" cap="none" strike="noStrike">
                <a:solidFill>
                  <a:schemeClr val="dk1"/>
                </a:solidFill>
                <a:latin typeface="Arial"/>
                <a:ea typeface="Arial"/>
                <a:cs typeface="Arial"/>
                <a:sym typeface="Arial"/>
              </a:defRPr>
            </a:lvl3pPr>
            <a:lvl4pPr lvl="3" marR="0" rtl="0" algn="l">
              <a:spcBef>
                <a:spcPts val="400"/>
              </a:spcBef>
              <a:spcAft>
                <a:spcPts val="0"/>
              </a:spcAft>
              <a:buClr>
                <a:schemeClr val="dk2"/>
              </a:buClr>
              <a:buSzPts val="2000"/>
              <a:buFont typeface="Arial"/>
              <a:buNone/>
              <a:defRPr b="0" i="0" sz="2000" u="none" cap="none" strike="noStrike">
                <a:solidFill>
                  <a:schemeClr val="dk1"/>
                </a:solidFill>
                <a:latin typeface="Arial"/>
                <a:ea typeface="Arial"/>
                <a:cs typeface="Arial"/>
                <a:sym typeface="Arial"/>
              </a:defRPr>
            </a:lvl4pPr>
            <a:lvl5pPr lvl="4" marR="0" rtl="0" algn="l">
              <a:spcBef>
                <a:spcPts val="400"/>
              </a:spcBef>
              <a:spcAft>
                <a:spcPts val="0"/>
              </a:spcAft>
              <a:buClr>
                <a:schemeClr val="dk2"/>
              </a:buClr>
              <a:buSzPts val="2000"/>
              <a:buFont typeface="Arial"/>
              <a:buNone/>
              <a:defRPr b="0" i="0" sz="2000" u="none" cap="none" strike="noStrike">
                <a:solidFill>
                  <a:schemeClr val="dk1"/>
                </a:solidFill>
                <a:latin typeface="Arial"/>
                <a:ea typeface="Arial"/>
                <a:cs typeface="Arial"/>
                <a:sym typeface="Arial"/>
              </a:defRPr>
            </a:lvl5pPr>
            <a:lvl6pPr lvl="5" marR="0" rtl="0" algn="l">
              <a:spcBef>
                <a:spcPts val="400"/>
              </a:spcBef>
              <a:spcAft>
                <a:spcPts val="0"/>
              </a:spcAft>
              <a:buClr>
                <a:schemeClr val="dk2"/>
              </a:buClr>
              <a:buSzPts val="2000"/>
              <a:buFont typeface="Arial"/>
              <a:buNone/>
              <a:defRPr b="0" i="0" sz="2000" u="none" cap="none" strike="noStrike">
                <a:solidFill>
                  <a:schemeClr val="dk1"/>
                </a:solidFill>
                <a:latin typeface="Arial"/>
                <a:ea typeface="Arial"/>
                <a:cs typeface="Arial"/>
                <a:sym typeface="Arial"/>
              </a:defRPr>
            </a:lvl6pPr>
            <a:lvl7pPr lvl="6" marR="0" rtl="0" algn="l">
              <a:spcBef>
                <a:spcPts val="400"/>
              </a:spcBef>
              <a:spcAft>
                <a:spcPts val="0"/>
              </a:spcAft>
              <a:buClr>
                <a:schemeClr val="dk2"/>
              </a:buClr>
              <a:buSzPts val="2000"/>
              <a:buFont typeface="Arial"/>
              <a:buNone/>
              <a:defRPr b="0" i="0" sz="2000" u="none" cap="none" strike="noStrike">
                <a:solidFill>
                  <a:schemeClr val="dk1"/>
                </a:solidFill>
                <a:latin typeface="Arial"/>
                <a:ea typeface="Arial"/>
                <a:cs typeface="Arial"/>
                <a:sym typeface="Arial"/>
              </a:defRPr>
            </a:lvl7pPr>
            <a:lvl8pPr lvl="7" marR="0" rtl="0" algn="l">
              <a:spcBef>
                <a:spcPts val="400"/>
              </a:spcBef>
              <a:spcAft>
                <a:spcPts val="0"/>
              </a:spcAft>
              <a:buClr>
                <a:schemeClr val="dk2"/>
              </a:buClr>
              <a:buSzPts val="2000"/>
              <a:buFont typeface="Arial"/>
              <a:buNone/>
              <a:defRPr b="0" i="0" sz="2000" u="none" cap="none" strike="noStrike">
                <a:solidFill>
                  <a:schemeClr val="dk1"/>
                </a:solidFill>
                <a:latin typeface="Arial"/>
                <a:ea typeface="Arial"/>
                <a:cs typeface="Arial"/>
                <a:sym typeface="Arial"/>
              </a:defRPr>
            </a:lvl8pPr>
            <a:lvl9pPr lvl="8" marR="0" rtl="0" algn="l">
              <a:spcBef>
                <a:spcPts val="400"/>
              </a:spcBef>
              <a:spcAft>
                <a:spcPts val="0"/>
              </a:spcAft>
              <a:buClr>
                <a:schemeClr val="dk2"/>
              </a:buClr>
              <a:buSzPts val="2000"/>
              <a:buFont typeface="Arial"/>
              <a:buNone/>
              <a:defRPr b="0" i="0" sz="2000" u="none" cap="none" strike="noStrike">
                <a:solidFill>
                  <a:schemeClr val="dk1"/>
                </a:solidFill>
                <a:latin typeface="Arial"/>
                <a:ea typeface="Arial"/>
                <a:cs typeface="Arial"/>
                <a:sym typeface="Arial"/>
              </a:defRPr>
            </a:lvl9pPr>
          </a:lstStyle>
          <a:p/>
        </p:txBody>
      </p:sp>
      <p:sp>
        <p:nvSpPr>
          <p:cNvPr id="74" name="Google Shape;74;p24"/>
          <p:cNvSpPr txBox="1"/>
          <p:nvPr>
            <p:ph idx="1" type="body"/>
          </p:nvPr>
        </p:nvSpPr>
        <p:spPr>
          <a:xfrm>
            <a:off x="457200" y="5715000"/>
            <a:ext cx="8153400" cy="457200"/>
          </a:xfrm>
          <a:prstGeom prst="rect">
            <a:avLst/>
          </a:prstGeom>
          <a:noFill/>
          <a:ln>
            <a:noFill/>
          </a:ln>
        </p:spPr>
        <p:txBody>
          <a:bodyPr anchorCtr="0" anchor="t" bIns="45700" lIns="91425" spcFirstLastPara="1" rIns="91425" wrap="square" tIns="45700">
            <a:normAutofit/>
          </a:bodyPr>
          <a:lstStyle>
            <a:lvl1pPr indent="-228600" lvl="0" marL="457200" algn="l">
              <a:spcBef>
                <a:spcPts val="320"/>
              </a:spcBef>
              <a:spcAft>
                <a:spcPts val="0"/>
              </a:spcAft>
              <a:buClr>
                <a:schemeClr val="dk1"/>
              </a:buClr>
              <a:buSzPts val="1600"/>
              <a:buNone/>
              <a:defRPr sz="1600"/>
            </a:lvl1pPr>
            <a:lvl2pPr indent="-228600" lvl="1" marL="914400" algn="l">
              <a:spcBef>
                <a:spcPts val="600"/>
              </a:spcBef>
              <a:spcAft>
                <a:spcPts val="0"/>
              </a:spcAft>
              <a:buSzPts val="1200"/>
              <a:buNone/>
              <a:defRPr sz="1200"/>
            </a:lvl2pPr>
            <a:lvl3pPr indent="-228600" lvl="2" marL="1371600" algn="l">
              <a:spcBef>
                <a:spcPts val="200"/>
              </a:spcBef>
              <a:spcAft>
                <a:spcPts val="0"/>
              </a:spcAft>
              <a:buSzPts val="1000"/>
              <a:buNone/>
              <a:defRPr sz="1000"/>
            </a:lvl3pPr>
            <a:lvl4pPr indent="-228600" lvl="3" marL="1828800" algn="l">
              <a:spcBef>
                <a:spcPts val="180"/>
              </a:spcBef>
              <a:spcAft>
                <a:spcPts val="0"/>
              </a:spcAft>
              <a:buSzPts val="900"/>
              <a:buNone/>
              <a:defRPr sz="900"/>
            </a:lvl4pPr>
            <a:lvl5pPr indent="-228600" lvl="4" marL="2286000" algn="l">
              <a:spcBef>
                <a:spcPts val="180"/>
              </a:spcBef>
              <a:spcAft>
                <a:spcPts val="0"/>
              </a:spcAft>
              <a:buSzPts val="900"/>
              <a:buNone/>
              <a:defRPr sz="900"/>
            </a:lvl5pPr>
            <a:lvl6pPr indent="-228600" lvl="5" marL="2743200" algn="l">
              <a:spcBef>
                <a:spcPts val="180"/>
              </a:spcBef>
              <a:spcAft>
                <a:spcPts val="0"/>
              </a:spcAft>
              <a:buSzPts val="900"/>
              <a:buNone/>
              <a:defRPr sz="900"/>
            </a:lvl6pPr>
            <a:lvl7pPr indent="-228600" lvl="6" marL="3200400" algn="l">
              <a:spcBef>
                <a:spcPts val="180"/>
              </a:spcBef>
              <a:spcAft>
                <a:spcPts val="0"/>
              </a:spcAft>
              <a:buSzPts val="900"/>
              <a:buNone/>
              <a:defRPr sz="900"/>
            </a:lvl7pPr>
            <a:lvl8pPr indent="-228600" lvl="7" marL="3657600" algn="l">
              <a:spcBef>
                <a:spcPts val="180"/>
              </a:spcBef>
              <a:spcAft>
                <a:spcPts val="0"/>
              </a:spcAft>
              <a:buSzPts val="900"/>
              <a:buNone/>
              <a:defRPr sz="900"/>
            </a:lvl8pPr>
            <a:lvl9pPr indent="-228600" lvl="8" marL="4114800" algn="l">
              <a:spcBef>
                <a:spcPts val="180"/>
              </a:spcBef>
              <a:spcAft>
                <a:spcPts val="0"/>
              </a:spcAft>
              <a:buSzPts val="900"/>
              <a:buNone/>
              <a:defRPr sz="900"/>
            </a:lvl9pPr>
          </a:lstStyle>
          <a:p/>
        </p:txBody>
      </p:sp>
      <p:sp>
        <p:nvSpPr>
          <p:cNvPr id="75" name="Google Shape;75;p24"/>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24"/>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24"/>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b="1" i="0" sz="2400" u="none" cap="none" strike="noStrike">
                <a:solidFill>
                  <a:schemeClr val="dk1"/>
                </a:solidFill>
                <a:latin typeface="Arial"/>
                <a:ea typeface="Arial"/>
                <a:cs typeface="Arial"/>
                <a:sym typeface="Arial"/>
              </a:defRPr>
            </a:lvl1pPr>
            <a:lvl2pPr indent="0" lvl="1" marL="0" algn="l">
              <a:spcBef>
                <a:spcPts val="0"/>
              </a:spcBef>
              <a:buNone/>
              <a:defRPr b="1" i="0" sz="2400" u="none" cap="none" strike="noStrike">
                <a:solidFill>
                  <a:schemeClr val="dk1"/>
                </a:solidFill>
                <a:latin typeface="Arial"/>
                <a:ea typeface="Arial"/>
                <a:cs typeface="Arial"/>
                <a:sym typeface="Arial"/>
              </a:defRPr>
            </a:lvl2pPr>
            <a:lvl3pPr indent="0" lvl="2" marL="0" algn="l">
              <a:spcBef>
                <a:spcPts val="0"/>
              </a:spcBef>
              <a:buNone/>
              <a:defRPr b="1" i="0" sz="2400" u="none" cap="none" strike="noStrike">
                <a:solidFill>
                  <a:schemeClr val="dk1"/>
                </a:solidFill>
                <a:latin typeface="Arial"/>
                <a:ea typeface="Arial"/>
                <a:cs typeface="Arial"/>
                <a:sym typeface="Arial"/>
              </a:defRPr>
            </a:lvl3pPr>
            <a:lvl4pPr indent="0" lvl="3" marL="0" algn="l">
              <a:spcBef>
                <a:spcPts val="0"/>
              </a:spcBef>
              <a:buNone/>
              <a:defRPr b="1" i="0" sz="2400" u="none" cap="none" strike="noStrike">
                <a:solidFill>
                  <a:schemeClr val="dk1"/>
                </a:solidFill>
                <a:latin typeface="Arial"/>
                <a:ea typeface="Arial"/>
                <a:cs typeface="Arial"/>
                <a:sym typeface="Arial"/>
              </a:defRPr>
            </a:lvl4pPr>
            <a:lvl5pPr indent="0" lvl="4" marL="0" algn="l">
              <a:spcBef>
                <a:spcPts val="0"/>
              </a:spcBef>
              <a:buNone/>
              <a:defRPr b="1" i="0" sz="2400" u="none" cap="none" strike="noStrike">
                <a:solidFill>
                  <a:schemeClr val="dk1"/>
                </a:solidFill>
                <a:latin typeface="Arial"/>
                <a:ea typeface="Arial"/>
                <a:cs typeface="Arial"/>
                <a:sym typeface="Arial"/>
              </a:defRPr>
            </a:lvl5pPr>
            <a:lvl6pPr indent="0" lvl="5" marL="0" algn="l">
              <a:spcBef>
                <a:spcPts val="0"/>
              </a:spcBef>
              <a:buNone/>
              <a:defRPr b="1" i="0" sz="2400" u="none" cap="none" strike="noStrike">
                <a:solidFill>
                  <a:schemeClr val="dk1"/>
                </a:solidFill>
                <a:latin typeface="Arial"/>
                <a:ea typeface="Arial"/>
                <a:cs typeface="Arial"/>
                <a:sym typeface="Arial"/>
              </a:defRPr>
            </a:lvl6pPr>
            <a:lvl7pPr indent="0" lvl="6" marL="0" algn="l">
              <a:spcBef>
                <a:spcPts val="0"/>
              </a:spcBef>
              <a:buNone/>
              <a:defRPr b="1" i="0" sz="2400" u="none" cap="none" strike="noStrike">
                <a:solidFill>
                  <a:schemeClr val="dk1"/>
                </a:solidFill>
                <a:latin typeface="Arial"/>
                <a:ea typeface="Arial"/>
                <a:cs typeface="Arial"/>
                <a:sym typeface="Arial"/>
              </a:defRPr>
            </a:lvl7pPr>
            <a:lvl8pPr indent="0" lvl="7" marL="0" algn="l">
              <a:spcBef>
                <a:spcPts val="0"/>
              </a:spcBef>
              <a:buNone/>
              <a:defRPr b="1" i="0" sz="2400" u="none" cap="none" strike="noStrike">
                <a:solidFill>
                  <a:schemeClr val="dk1"/>
                </a:solidFill>
                <a:latin typeface="Arial"/>
                <a:ea typeface="Arial"/>
                <a:cs typeface="Arial"/>
                <a:sym typeface="Arial"/>
              </a:defRPr>
            </a:lvl8pPr>
            <a:lvl9pPr indent="0" lvl="8" marL="0" algn="l">
              <a:spcBef>
                <a:spcPts val="0"/>
              </a:spcBef>
              <a:buNone/>
              <a:defRPr b="1" i="0" sz="2400" u="none" cap="none" strike="noStrike">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
        <p:nvSpPr>
          <p:cNvPr id="78" name="Google Shape;78;p24"/>
          <p:cNvSpPr txBox="1"/>
          <p:nvPr>
            <p:ph type="title"/>
          </p:nvPr>
        </p:nvSpPr>
        <p:spPr>
          <a:xfrm>
            <a:off x="457200" y="4953000"/>
            <a:ext cx="8153400" cy="76200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accent6"/>
              </a:buClr>
              <a:buSzPts val="3200"/>
              <a:buFont typeface="Arial Black"/>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9" name="Google Shape;79;p24"/>
          <p:cNvSpPr/>
          <p:nvPr/>
        </p:nvSpPr>
        <p:spPr>
          <a:xfrm>
            <a:off x="9001124" y="0"/>
            <a:ext cx="142876" cy="4846320"/>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2.xml"/><Relationship Id="rId12" Type="http://schemas.openxmlformats.org/officeDocument/2006/relationships/slideLayout" Target="../slideLayouts/slideLayout11.xml"/><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5"/>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lvl1pPr lvl="0" marR="0" rtl="0" algn="l">
              <a:spcBef>
                <a:spcPts val="0"/>
              </a:spcBef>
              <a:spcAft>
                <a:spcPts val="0"/>
              </a:spcAft>
              <a:buClr>
                <a:schemeClr val="accent6"/>
              </a:buClr>
              <a:buSzPts val="3600"/>
              <a:buFont typeface="Arial Black"/>
              <a:buNone/>
              <a:defRPr b="0" i="0" sz="3600" u="none" cap="none" strike="noStrike">
                <a:solidFill>
                  <a:schemeClr val="accent6"/>
                </a:solidFill>
                <a:latin typeface="Arial Black"/>
                <a:ea typeface="Arial Black"/>
                <a:cs typeface="Arial Black"/>
                <a:sym typeface="Arial Blac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5"/>
          <p:cNvSpPr txBox="1"/>
          <p:nvPr>
            <p:ph idx="1" type="body"/>
          </p:nvPr>
        </p:nvSpPr>
        <p:spPr>
          <a:xfrm>
            <a:off x="457200" y="1752600"/>
            <a:ext cx="7620000" cy="4373563"/>
          </a:xfrm>
          <a:prstGeom prst="rect">
            <a:avLst/>
          </a:prstGeom>
          <a:noFill/>
          <a:ln>
            <a:noFill/>
          </a:ln>
        </p:spPr>
        <p:txBody>
          <a:bodyPr anchorCtr="0" anchor="t" bIns="45700" lIns="91425" spcFirstLastPara="1" rIns="91425" wrap="square" tIns="45700">
            <a:normAutofit/>
          </a:bodyPr>
          <a:lstStyle>
            <a:lvl1pPr indent="-228600" lvl="0" marL="457200" marR="0" rtl="0" algn="l">
              <a:spcBef>
                <a:spcPts val="400"/>
              </a:spcBef>
              <a:spcAft>
                <a:spcPts val="0"/>
              </a:spcAft>
              <a:buClr>
                <a:schemeClr val="dk1"/>
              </a:buClr>
              <a:buSzPts val="2000"/>
              <a:buFont typeface="Arial"/>
              <a:buNone/>
              <a:defRPr b="1" i="0" sz="2000" u="none" cap="none" strike="noStrike">
                <a:solidFill>
                  <a:schemeClr val="dk1"/>
                </a:solidFill>
                <a:latin typeface="Arial"/>
                <a:ea typeface="Arial"/>
                <a:cs typeface="Arial"/>
                <a:sym typeface="Arial"/>
              </a:defRPr>
            </a:lvl1pPr>
            <a:lvl2pPr indent="-355600" lvl="1" marL="914400" marR="0" rtl="0" algn="l">
              <a:spcBef>
                <a:spcPts val="600"/>
              </a:spcBef>
              <a:spcAft>
                <a:spcPts val="0"/>
              </a:spcAft>
              <a:buClr>
                <a:schemeClr val="dk2"/>
              </a:buClr>
              <a:buSzPts val="2000"/>
              <a:buFont typeface="Arial"/>
              <a:buChar char="•"/>
              <a:defRPr b="0" i="0" sz="2000" u="none" cap="none" strike="noStrike">
                <a:solidFill>
                  <a:schemeClr val="dk1"/>
                </a:solidFill>
                <a:latin typeface="Arial"/>
                <a:ea typeface="Arial"/>
                <a:cs typeface="Arial"/>
                <a:sym typeface="Arial"/>
              </a:defRPr>
            </a:lvl2pPr>
            <a:lvl3pPr indent="-342900" lvl="2" marL="1371600" marR="0" rtl="0" algn="l">
              <a:spcBef>
                <a:spcPts val="360"/>
              </a:spcBef>
              <a:spcAft>
                <a:spcPts val="0"/>
              </a:spcAft>
              <a:buClr>
                <a:schemeClr val="dk2"/>
              </a:buClr>
              <a:buSzPts val="1800"/>
              <a:buFont typeface="Arial"/>
              <a:buChar char="•"/>
              <a:defRPr b="0" i="0" sz="1800" u="none" cap="none" strike="noStrike">
                <a:solidFill>
                  <a:schemeClr val="dk1"/>
                </a:solidFill>
                <a:latin typeface="Arial"/>
                <a:ea typeface="Arial"/>
                <a:cs typeface="Arial"/>
                <a:sym typeface="Arial"/>
              </a:defRPr>
            </a:lvl3pPr>
            <a:lvl4pPr indent="-342900" lvl="3" marL="1828800" marR="0" rtl="0" algn="l">
              <a:spcBef>
                <a:spcPts val="360"/>
              </a:spcBef>
              <a:spcAft>
                <a:spcPts val="0"/>
              </a:spcAft>
              <a:buClr>
                <a:schemeClr val="dk2"/>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spcBef>
                <a:spcPts val="360"/>
              </a:spcBef>
              <a:spcAft>
                <a:spcPts val="0"/>
              </a:spcAft>
              <a:buClr>
                <a:schemeClr val="dk2"/>
              </a:buClr>
              <a:buSzPts val="1800"/>
              <a:buFont typeface="Arial"/>
              <a:buChar char="•"/>
              <a:defRPr b="0" i="0" sz="1800" u="none" cap="none" strike="noStrike">
                <a:solidFill>
                  <a:schemeClr val="dk1"/>
                </a:solidFill>
                <a:latin typeface="Arial"/>
                <a:ea typeface="Arial"/>
                <a:cs typeface="Arial"/>
                <a:sym typeface="Arial"/>
              </a:defRPr>
            </a:lvl5pPr>
            <a:lvl6pPr indent="-330200" lvl="5" marL="2743200" marR="0" rtl="0" algn="l">
              <a:spcBef>
                <a:spcPts val="320"/>
              </a:spcBef>
              <a:spcAft>
                <a:spcPts val="0"/>
              </a:spcAft>
              <a:buClr>
                <a:schemeClr val="dk2"/>
              </a:buClr>
              <a:buSzPts val="1600"/>
              <a:buFont typeface="Arial"/>
              <a:buChar char="•"/>
              <a:defRPr b="0" i="0" sz="1600" u="none" cap="none" strike="noStrike">
                <a:solidFill>
                  <a:schemeClr val="dk1"/>
                </a:solidFill>
                <a:latin typeface="Arial"/>
                <a:ea typeface="Arial"/>
                <a:cs typeface="Arial"/>
                <a:sym typeface="Arial"/>
              </a:defRPr>
            </a:lvl6pPr>
            <a:lvl7pPr indent="-330200" lvl="6" marL="3200400" marR="0" rtl="0" algn="l">
              <a:spcBef>
                <a:spcPts val="320"/>
              </a:spcBef>
              <a:spcAft>
                <a:spcPts val="0"/>
              </a:spcAft>
              <a:buClr>
                <a:schemeClr val="dk2"/>
              </a:buClr>
              <a:buSzPts val="1600"/>
              <a:buFont typeface="Arial"/>
              <a:buChar char="•"/>
              <a:defRPr b="0" i="0" sz="1600" u="none" cap="none" strike="noStrike">
                <a:solidFill>
                  <a:schemeClr val="dk1"/>
                </a:solidFill>
                <a:latin typeface="Arial"/>
                <a:ea typeface="Arial"/>
                <a:cs typeface="Arial"/>
                <a:sym typeface="Arial"/>
              </a:defRPr>
            </a:lvl7pPr>
            <a:lvl8pPr indent="-330200" lvl="7" marL="3657600" marR="0" rtl="0" algn="l">
              <a:spcBef>
                <a:spcPts val="320"/>
              </a:spcBef>
              <a:spcAft>
                <a:spcPts val="0"/>
              </a:spcAft>
              <a:buClr>
                <a:schemeClr val="dk2"/>
              </a:buClr>
              <a:buSzPts val="1600"/>
              <a:buFont typeface="Arial"/>
              <a:buChar char="•"/>
              <a:defRPr b="0" i="0" sz="1600" u="none" cap="none" strike="noStrike">
                <a:solidFill>
                  <a:schemeClr val="dk1"/>
                </a:solidFill>
                <a:latin typeface="Arial"/>
                <a:ea typeface="Arial"/>
                <a:cs typeface="Arial"/>
                <a:sym typeface="Arial"/>
              </a:defRPr>
            </a:lvl8pPr>
            <a:lvl9pPr indent="-330200" lvl="8" marL="4114800" marR="0" rtl="0" algn="l">
              <a:spcBef>
                <a:spcPts val="320"/>
              </a:spcBef>
              <a:spcAft>
                <a:spcPts val="0"/>
              </a:spcAft>
              <a:buClr>
                <a:schemeClr val="dk2"/>
              </a:buClr>
              <a:buSzPts val="1600"/>
              <a:buFont typeface="Arial"/>
              <a:buChar char="•"/>
              <a:defRPr b="0" i="0" sz="1600" u="none" cap="none" strike="noStrike">
                <a:solidFill>
                  <a:schemeClr val="dk1"/>
                </a:solidFill>
                <a:latin typeface="Arial"/>
                <a:ea typeface="Arial"/>
                <a:cs typeface="Arial"/>
                <a:sym typeface="Arial"/>
              </a:defRPr>
            </a:lvl9pPr>
          </a:lstStyle>
          <a:p/>
        </p:txBody>
      </p:sp>
      <p:sp>
        <p:nvSpPr>
          <p:cNvPr id="12" name="Google Shape;12;p15"/>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marR="0" rtl="0" algn="l">
              <a:spcBef>
                <a:spcPts val="0"/>
              </a:spcBef>
              <a:spcAft>
                <a:spcPts val="0"/>
              </a:spcAft>
              <a:buSzPts val="1400"/>
              <a:buNone/>
              <a:defRPr b="0" i="0" sz="10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 name="Google Shape;13;p15"/>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0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 name="Google Shape;14;p15"/>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marR="0" rtl="0" algn="l">
              <a:spcBef>
                <a:spcPts val="0"/>
              </a:spcBef>
              <a:buNone/>
              <a:defRPr b="1" i="0" sz="2400" u="none" cap="none" strike="noStrike">
                <a:solidFill>
                  <a:schemeClr val="dk2"/>
                </a:solidFill>
                <a:latin typeface="Arial"/>
                <a:ea typeface="Arial"/>
                <a:cs typeface="Arial"/>
                <a:sym typeface="Arial"/>
              </a:defRPr>
            </a:lvl1pPr>
            <a:lvl2pPr indent="0" lvl="1" marL="0" marR="0" rtl="0" algn="l">
              <a:spcBef>
                <a:spcPts val="0"/>
              </a:spcBef>
              <a:buNone/>
              <a:defRPr b="1" i="0" sz="2400" u="none" cap="none" strike="noStrike">
                <a:solidFill>
                  <a:schemeClr val="dk2"/>
                </a:solidFill>
                <a:latin typeface="Arial"/>
                <a:ea typeface="Arial"/>
                <a:cs typeface="Arial"/>
                <a:sym typeface="Arial"/>
              </a:defRPr>
            </a:lvl2pPr>
            <a:lvl3pPr indent="0" lvl="2" marL="0" marR="0" rtl="0" algn="l">
              <a:spcBef>
                <a:spcPts val="0"/>
              </a:spcBef>
              <a:buNone/>
              <a:defRPr b="1" i="0" sz="2400" u="none" cap="none" strike="noStrike">
                <a:solidFill>
                  <a:schemeClr val="dk2"/>
                </a:solidFill>
                <a:latin typeface="Arial"/>
                <a:ea typeface="Arial"/>
                <a:cs typeface="Arial"/>
                <a:sym typeface="Arial"/>
              </a:defRPr>
            </a:lvl3pPr>
            <a:lvl4pPr indent="0" lvl="3" marL="0" marR="0" rtl="0" algn="l">
              <a:spcBef>
                <a:spcPts val="0"/>
              </a:spcBef>
              <a:buNone/>
              <a:defRPr b="1" i="0" sz="2400" u="none" cap="none" strike="noStrike">
                <a:solidFill>
                  <a:schemeClr val="dk2"/>
                </a:solidFill>
                <a:latin typeface="Arial"/>
                <a:ea typeface="Arial"/>
                <a:cs typeface="Arial"/>
                <a:sym typeface="Arial"/>
              </a:defRPr>
            </a:lvl4pPr>
            <a:lvl5pPr indent="0" lvl="4" marL="0" marR="0" rtl="0" algn="l">
              <a:spcBef>
                <a:spcPts val="0"/>
              </a:spcBef>
              <a:buNone/>
              <a:defRPr b="1" i="0" sz="2400" u="none" cap="none" strike="noStrike">
                <a:solidFill>
                  <a:schemeClr val="dk2"/>
                </a:solidFill>
                <a:latin typeface="Arial"/>
                <a:ea typeface="Arial"/>
                <a:cs typeface="Arial"/>
                <a:sym typeface="Arial"/>
              </a:defRPr>
            </a:lvl5pPr>
            <a:lvl6pPr indent="0" lvl="5" marL="0" marR="0" rtl="0" algn="l">
              <a:spcBef>
                <a:spcPts val="0"/>
              </a:spcBef>
              <a:buNone/>
              <a:defRPr b="1" i="0" sz="2400" u="none" cap="none" strike="noStrike">
                <a:solidFill>
                  <a:schemeClr val="dk2"/>
                </a:solidFill>
                <a:latin typeface="Arial"/>
                <a:ea typeface="Arial"/>
                <a:cs typeface="Arial"/>
                <a:sym typeface="Arial"/>
              </a:defRPr>
            </a:lvl6pPr>
            <a:lvl7pPr indent="0" lvl="6" marL="0" marR="0" rtl="0" algn="l">
              <a:spcBef>
                <a:spcPts val="0"/>
              </a:spcBef>
              <a:buNone/>
              <a:defRPr b="1" i="0" sz="2400" u="none" cap="none" strike="noStrike">
                <a:solidFill>
                  <a:schemeClr val="dk2"/>
                </a:solidFill>
                <a:latin typeface="Arial"/>
                <a:ea typeface="Arial"/>
                <a:cs typeface="Arial"/>
                <a:sym typeface="Arial"/>
              </a:defRPr>
            </a:lvl7pPr>
            <a:lvl8pPr indent="0" lvl="7" marL="0" marR="0" rtl="0" algn="l">
              <a:spcBef>
                <a:spcPts val="0"/>
              </a:spcBef>
              <a:buNone/>
              <a:defRPr b="1" i="0" sz="2400" u="none" cap="none" strike="noStrike">
                <a:solidFill>
                  <a:schemeClr val="dk2"/>
                </a:solidFill>
                <a:latin typeface="Arial"/>
                <a:ea typeface="Arial"/>
                <a:cs typeface="Arial"/>
                <a:sym typeface="Arial"/>
              </a:defRPr>
            </a:lvl8pPr>
            <a:lvl9pPr indent="0" lvl="8" marL="0" marR="0" rtl="0" algn="l">
              <a:spcBef>
                <a:spcPts val="0"/>
              </a:spcBef>
              <a:buNone/>
              <a:defRPr b="1" i="0" sz="2400" u="none" cap="none" strike="noStrike">
                <a:solidFill>
                  <a:schemeClr val="dk2"/>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
        <p:nvSpPr>
          <p:cNvPr id="15" name="Google Shape;15;p15"/>
          <p:cNvSpPr/>
          <p:nvPr/>
        </p:nvSpPr>
        <p:spPr>
          <a:xfrm>
            <a:off x="9001124" y="0"/>
            <a:ext cx="142876" cy="1371600"/>
          </a:xfrm>
          <a:prstGeom prst="rect">
            <a:avLst/>
          </a:prstGeom>
          <a:solidFill>
            <a:schemeClr val="accent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6" name="Google Shape;16;p15"/>
          <p:cNvSpPr/>
          <p:nvPr/>
        </p:nvSpPr>
        <p:spPr>
          <a:xfrm>
            <a:off x="9001124" y="1371600"/>
            <a:ext cx="142876" cy="5486400"/>
          </a:xfrm>
          <a:prstGeom prst="rect">
            <a:avLst/>
          </a:prstGeom>
          <a:solidFill>
            <a:srgbClr val="EF8E7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pic>
        <p:nvPicPr>
          <p:cNvPr id="17" name="Google Shape;17;p15"/>
          <p:cNvPicPr preferRelativeResize="0"/>
          <p:nvPr/>
        </p:nvPicPr>
        <p:blipFill rotWithShape="1">
          <a:blip r:embed="rId1">
            <a:alphaModFix/>
          </a:blip>
          <a:srcRect b="0" l="0" r="0" t="0"/>
          <a:stretch/>
        </p:blipFill>
        <p:spPr>
          <a:xfrm>
            <a:off x="7317294" y="188640"/>
            <a:ext cx="1433736" cy="865021"/>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4.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4.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4.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4.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4.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4.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4.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5.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4.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4.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4.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
          <p:cNvSpPr txBox="1"/>
          <p:nvPr>
            <p:ph type="ctrTitle"/>
          </p:nvPr>
        </p:nvSpPr>
        <p:spPr>
          <a:xfrm>
            <a:off x="387938" y="1195646"/>
            <a:ext cx="8072494" cy="12972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08A5EF"/>
              </a:buClr>
              <a:buSzPts val="4000"/>
              <a:buFont typeface="Calibri"/>
              <a:buNone/>
            </a:pPr>
            <a:r>
              <a:rPr b="1" lang="en-US" sz="4000">
                <a:solidFill>
                  <a:srgbClr val="08A5EF"/>
                </a:solidFill>
                <a:latin typeface="Calibri"/>
                <a:ea typeface="Calibri"/>
                <a:cs typeface="Calibri"/>
                <a:sym typeface="Calibri"/>
              </a:rPr>
              <a:t>Procesul de conversie</a:t>
            </a:r>
            <a:endParaRPr b="1" sz="4000">
              <a:solidFill>
                <a:srgbClr val="08A5EF"/>
              </a:solidFill>
              <a:latin typeface="Calibri"/>
              <a:ea typeface="Calibri"/>
              <a:cs typeface="Calibri"/>
              <a:sym typeface="Calibri"/>
            </a:endParaRPr>
          </a:p>
        </p:txBody>
      </p:sp>
      <p:sp>
        <p:nvSpPr>
          <p:cNvPr id="98" name="Google Shape;98;p1"/>
          <p:cNvSpPr txBox="1"/>
          <p:nvPr>
            <p:ph idx="1" type="subTitle"/>
          </p:nvPr>
        </p:nvSpPr>
        <p:spPr>
          <a:xfrm>
            <a:off x="642910" y="4000504"/>
            <a:ext cx="7283152" cy="576064"/>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chemeClr val="dk2"/>
              </a:buClr>
              <a:buSzPts val="2000"/>
              <a:buNone/>
            </a:pPr>
            <a:r>
              <a:rPr lang="en-US"/>
              <a:t> </a:t>
            </a:r>
            <a:endParaRPr/>
          </a:p>
        </p:txBody>
      </p:sp>
      <p:pic>
        <p:nvPicPr>
          <p:cNvPr id="99" name="Google Shape;99;p1"/>
          <p:cNvPicPr preferRelativeResize="0"/>
          <p:nvPr/>
        </p:nvPicPr>
        <p:blipFill rotWithShape="1">
          <a:blip r:embed="rId3">
            <a:alphaModFix/>
          </a:blip>
          <a:srcRect b="0" l="0" r="0" t="0"/>
          <a:stretch/>
        </p:blipFill>
        <p:spPr>
          <a:xfrm>
            <a:off x="142844" y="285728"/>
            <a:ext cx="1928826" cy="549715"/>
          </a:xfrm>
          <a:prstGeom prst="rect">
            <a:avLst/>
          </a:prstGeom>
          <a:noFill/>
          <a:ln>
            <a:noFill/>
          </a:ln>
        </p:spPr>
      </p:pic>
      <p:sp>
        <p:nvSpPr>
          <p:cNvPr id="100" name="Google Shape;100;p1"/>
          <p:cNvSpPr/>
          <p:nvPr/>
        </p:nvSpPr>
        <p:spPr>
          <a:xfrm>
            <a:off x="214282" y="785795"/>
            <a:ext cx="2214578" cy="461665"/>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i="0" lang="en-US" sz="1200" u="none" cap="none" strike="noStrike">
                <a:solidFill>
                  <a:schemeClr val="dk2"/>
                </a:solidFill>
                <a:latin typeface="Arial"/>
                <a:ea typeface="Arial"/>
                <a:cs typeface="Arial"/>
                <a:sym typeface="Arial"/>
              </a:rPr>
              <a:t>2018-3-HR01-KA205-060151</a:t>
            </a:r>
            <a:endParaRPr/>
          </a:p>
          <a:p>
            <a:pPr indent="0" lvl="0" marL="0" marR="0" rtl="0" algn="ctr">
              <a:spcBef>
                <a:spcPts val="0"/>
              </a:spcBef>
              <a:spcAft>
                <a:spcPts val="0"/>
              </a:spcAft>
              <a:buNone/>
            </a:pPr>
            <a:r>
              <a:rPr b="0" i="0" lang="en-US" sz="1200" u="none" cap="none" strike="noStrike">
                <a:solidFill>
                  <a:schemeClr val="dk2"/>
                </a:solidFill>
                <a:latin typeface="Arial"/>
                <a:ea typeface="Arial"/>
                <a:cs typeface="Arial"/>
                <a:sym typeface="Arial"/>
              </a:rPr>
              <a:t> </a:t>
            </a:r>
            <a:endParaRPr/>
          </a:p>
        </p:txBody>
      </p:sp>
      <p:sp>
        <p:nvSpPr>
          <p:cNvPr id="101" name="Google Shape;101;p1"/>
          <p:cNvSpPr/>
          <p:nvPr/>
        </p:nvSpPr>
        <p:spPr>
          <a:xfrm>
            <a:off x="574686" y="6093296"/>
            <a:ext cx="8101770" cy="36933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rgbClr val="EF8E7B"/>
                </a:solidFill>
              </a:rPr>
              <a:t>Agricultură organică</a:t>
            </a:r>
            <a:endParaRPr/>
          </a:p>
        </p:txBody>
      </p:sp>
      <p:pic>
        <p:nvPicPr>
          <p:cNvPr descr="C:\Users\myiannakopoulou.ARI\Desktop\Το print\ORGANIC-FARMING-1024x984.png" id="102" name="Google Shape;102;p1"/>
          <p:cNvPicPr preferRelativeResize="0"/>
          <p:nvPr/>
        </p:nvPicPr>
        <p:blipFill rotWithShape="1">
          <a:blip r:embed="rId4">
            <a:alphaModFix/>
          </a:blip>
          <a:srcRect b="0" l="0" r="0" t="0"/>
          <a:stretch/>
        </p:blipFill>
        <p:spPr>
          <a:xfrm>
            <a:off x="1763688" y="2348880"/>
            <a:ext cx="5472608" cy="3384376"/>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10"/>
          <p:cNvSpPr txBox="1"/>
          <p:nvPr>
            <p:ph type="title"/>
          </p:nvPr>
        </p:nvSpPr>
        <p:spPr>
          <a:xfrm>
            <a:off x="745232" y="185192"/>
            <a:ext cx="6779096" cy="1371600"/>
          </a:xfrm>
          <a:prstGeom prst="rect">
            <a:avLst/>
          </a:prstGeom>
          <a:noFill/>
          <a:ln>
            <a:noFill/>
          </a:ln>
        </p:spPr>
        <p:txBody>
          <a:bodyPr anchorCtr="0" anchor="b" bIns="45700" lIns="91425" spcFirstLastPara="1" rIns="91425" wrap="square" tIns="45700">
            <a:normAutofit/>
          </a:bodyPr>
          <a:lstStyle/>
          <a:p>
            <a:pPr indent="0" lvl="0" marL="0" rtl="0" algn="ctr">
              <a:spcBef>
                <a:spcPts val="0"/>
              </a:spcBef>
              <a:spcAft>
                <a:spcPts val="0"/>
              </a:spcAft>
              <a:buClr>
                <a:schemeClr val="accent6"/>
              </a:buClr>
              <a:buSzPts val="3000"/>
              <a:buFont typeface="Arial "/>
              <a:buNone/>
            </a:pPr>
            <a:r>
              <a:rPr b="0" lang="en-US" sz="3000"/>
              <a:t>CU CE PRACTICI AR TREBUI SĂ ALEGEȚI SĂ ÎNCEPEȚI?</a:t>
            </a:r>
            <a:endParaRPr/>
          </a:p>
        </p:txBody>
      </p:sp>
      <p:sp>
        <p:nvSpPr>
          <p:cNvPr id="169" name="Google Shape;169;p10"/>
          <p:cNvSpPr txBox="1"/>
          <p:nvPr>
            <p:ph idx="1" type="body"/>
          </p:nvPr>
        </p:nvSpPr>
        <p:spPr>
          <a:xfrm>
            <a:off x="107504" y="1752600"/>
            <a:ext cx="8640960" cy="4373563"/>
          </a:xfrm>
          <a:prstGeom prst="rect">
            <a:avLst/>
          </a:prstGeom>
          <a:noFill/>
          <a:ln>
            <a:noFill/>
          </a:ln>
        </p:spPr>
        <p:txBody>
          <a:bodyPr anchorCtr="0" anchor="t" bIns="45700" lIns="91425" spcFirstLastPara="1" rIns="91425" wrap="square" tIns="45700">
            <a:normAutofit/>
          </a:bodyPr>
          <a:lstStyle/>
          <a:p>
            <a:pPr indent="-266700" lvl="2" marL="457200" rtl="0" algn="just">
              <a:spcBef>
                <a:spcPts val="0"/>
              </a:spcBef>
              <a:spcAft>
                <a:spcPts val="0"/>
              </a:spcAft>
              <a:buSzPts val="3000"/>
              <a:buFont typeface="Noto Sans Symbols"/>
              <a:buNone/>
            </a:pPr>
            <a:r>
              <a:t/>
            </a:r>
            <a:endParaRPr sz="3000"/>
          </a:p>
          <a:p>
            <a:pPr indent="-457200" lvl="2" marL="457200" rtl="0" algn="just">
              <a:spcBef>
                <a:spcPts val="600"/>
              </a:spcBef>
              <a:spcAft>
                <a:spcPts val="0"/>
              </a:spcAft>
              <a:buSzPts val="3000"/>
              <a:buFont typeface="Noto Sans Symbols"/>
              <a:buChar char="⮚"/>
            </a:pPr>
            <a:r>
              <a:rPr lang="en-US" sz="3000"/>
              <a:t>Agricultorii ecologici ar trebui să înceapă cu practici cu risc mic și investiții reduse, care să necesite puține cunoștințe de specialitate, forță de muncă suplimentară limitată și cu impact ridicat pe termen scurt. </a:t>
            </a:r>
            <a:endParaRPr/>
          </a:p>
          <a:p>
            <a:pPr indent="0" lvl="0" marL="0" rtl="0" algn="l">
              <a:spcBef>
                <a:spcPts val="600"/>
              </a:spcBef>
              <a:spcAft>
                <a:spcPts val="0"/>
              </a:spcAft>
              <a:buClr>
                <a:schemeClr val="dk1"/>
              </a:buClr>
              <a:buSzPts val="3000"/>
              <a:buNone/>
            </a:pPr>
            <a:r>
              <a:t/>
            </a:r>
            <a:endParaRPr sz="3000"/>
          </a:p>
        </p:txBody>
      </p:sp>
      <p:pic>
        <p:nvPicPr>
          <p:cNvPr descr="C:\Users\myiannakopoulou.ARI\Desktop\Το print\download (6).jpg" id="170" name="Google Shape;170;p10"/>
          <p:cNvPicPr preferRelativeResize="0"/>
          <p:nvPr/>
        </p:nvPicPr>
        <p:blipFill rotWithShape="1">
          <a:blip r:embed="rId3">
            <a:alphaModFix/>
          </a:blip>
          <a:srcRect b="0" l="0" r="0" t="0"/>
          <a:stretch/>
        </p:blipFill>
        <p:spPr>
          <a:xfrm>
            <a:off x="7612954" y="5949280"/>
            <a:ext cx="1279526" cy="792088"/>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11"/>
          <p:cNvSpPr txBox="1"/>
          <p:nvPr>
            <p:ph type="title"/>
          </p:nvPr>
        </p:nvSpPr>
        <p:spPr>
          <a:xfrm>
            <a:off x="1157064" y="116632"/>
            <a:ext cx="6223248" cy="1371600"/>
          </a:xfrm>
          <a:prstGeom prst="rect">
            <a:avLst/>
          </a:prstGeom>
          <a:noFill/>
          <a:ln>
            <a:noFill/>
          </a:ln>
        </p:spPr>
        <p:txBody>
          <a:bodyPr anchorCtr="0" anchor="b" bIns="45700" lIns="91425" spcFirstLastPara="1" rIns="91425" wrap="square" tIns="45700">
            <a:normAutofit/>
          </a:bodyPr>
          <a:lstStyle/>
          <a:p>
            <a:pPr indent="0" lvl="0" marL="0" rtl="0" algn="ctr">
              <a:spcBef>
                <a:spcPts val="0"/>
              </a:spcBef>
              <a:spcAft>
                <a:spcPts val="0"/>
              </a:spcAft>
              <a:buClr>
                <a:schemeClr val="accent6"/>
              </a:buClr>
              <a:buSzPts val="3000"/>
              <a:buFont typeface="Arial "/>
              <a:buNone/>
            </a:pPr>
            <a:r>
              <a:rPr b="0" lang="en-US" sz="3000"/>
              <a:t>CE SĂ CULTIVI ÎN TIMPUL CONVERSIEI?</a:t>
            </a:r>
            <a:endParaRPr/>
          </a:p>
        </p:txBody>
      </p:sp>
      <p:sp>
        <p:nvSpPr>
          <p:cNvPr id="177" name="Google Shape;177;p11"/>
          <p:cNvSpPr txBox="1"/>
          <p:nvPr>
            <p:ph idx="1" type="body"/>
          </p:nvPr>
        </p:nvSpPr>
        <p:spPr>
          <a:xfrm>
            <a:off x="107504" y="1916832"/>
            <a:ext cx="8496944" cy="4373563"/>
          </a:xfrm>
          <a:prstGeom prst="rect">
            <a:avLst/>
          </a:prstGeom>
          <a:noFill/>
          <a:ln>
            <a:noFill/>
          </a:ln>
        </p:spPr>
        <p:txBody>
          <a:bodyPr anchorCtr="0" anchor="t" bIns="45700" lIns="91425" spcFirstLastPara="1" rIns="91425" wrap="square" tIns="45700">
            <a:normAutofit/>
          </a:bodyPr>
          <a:lstStyle/>
          <a:p>
            <a:pPr indent="-458788" lvl="0" marL="458788" rtl="0" algn="just">
              <a:spcBef>
                <a:spcPts val="0"/>
              </a:spcBef>
              <a:spcAft>
                <a:spcPts val="0"/>
              </a:spcAft>
              <a:buClr>
                <a:schemeClr val="dk1"/>
              </a:buClr>
              <a:buSzPts val="3000"/>
              <a:buFont typeface="Noto Sans Symbols"/>
              <a:buChar char="⮚"/>
            </a:pPr>
            <a:r>
              <a:rPr b="0" lang="en-US" sz="3000"/>
              <a:t>Ferma ecologică este „un singur organism”. </a:t>
            </a:r>
            <a:endParaRPr/>
          </a:p>
          <a:p>
            <a:pPr indent="-458788" lvl="0" marL="458788" rtl="0" algn="just">
              <a:spcBef>
                <a:spcPts val="1200"/>
              </a:spcBef>
              <a:spcAft>
                <a:spcPts val="0"/>
              </a:spcAft>
              <a:buClr>
                <a:schemeClr val="dk1"/>
              </a:buClr>
              <a:buSzPts val="3000"/>
              <a:buFont typeface="Noto Sans Symbols"/>
              <a:buChar char="⮚"/>
            </a:pPr>
            <a:r>
              <a:rPr b="0" lang="en-US" sz="3000"/>
              <a:t>În acest sens, accentul este pus pe alegerea culturilor care:</a:t>
            </a:r>
            <a:endParaRPr/>
          </a:p>
          <a:p>
            <a:pPr indent="-457200" lvl="0" marL="914400" rtl="0" algn="just">
              <a:spcBef>
                <a:spcPts val="1200"/>
              </a:spcBef>
              <a:spcAft>
                <a:spcPts val="0"/>
              </a:spcAft>
              <a:buClr>
                <a:schemeClr val="dk1"/>
              </a:buClr>
              <a:buSzPts val="3000"/>
              <a:buFont typeface="Noto Sans Symbols"/>
              <a:buChar char="✔"/>
            </a:pPr>
            <a:r>
              <a:rPr b="0" lang="en-US" sz="3000"/>
              <a:t>pot fi ușor integrate în sistemul agricol existent și </a:t>
            </a:r>
            <a:endParaRPr/>
          </a:p>
          <a:p>
            <a:pPr indent="-457200" lvl="1" marL="914400" rtl="0" algn="just">
              <a:spcBef>
                <a:spcPts val="1200"/>
              </a:spcBef>
              <a:spcAft>
                <a:spcPts val="0"/>
              </a:spcAft>
              <a:buSzPts val="3000"/>
              <a:buFont typeface="Noto Sans Symbols"/>
              <a:buChar char="✔"/>
            </a:pPr>
            <a:r>
              <a:rPr b="0" lang="en-US" sz="3000"/>
              <a:t>contribuie la îmbunătățirea acestuia. </a:t>
            </a:r>
            <a:endParaRPr/>
          </a:p>
          <a:p>
            <a:pPr indent="-215900" lvl="0" marL="342900" rtl="0" algn="l">
              <a:spcBef>
                <a:spcPts val="400"/>
              </a:spcBef>
              <a:spcAft>
                <a:spcPts val="0"/>
              </a:spcAft>
              <a:buClr>
                <a:schemeClr val="dk1"/>
              </a:buClr>
              <a:buSzPts val="2000"/>
              <a:buFont typeface="Noto Sans Symbols"/>
              <a:buNone/>
            </a:pPr>
            <a:r>
              <a:t/>
            </a:r>
            <a:endParaRPr b="0"/>
          </a:p>
        </p:txBody>
      </p:sp>
      <p:pic>
        <p:nvPicPr>
          <p:cNvPr descr="C:\Users\myiannakopoulou.ARI\Desktop\Το print\download (6).jpg" id="178" name="Google Shape;178;p11"/>
          <p:cNvPicPr preferRelativeResize="0"/>
          <p:nvPr/>
        </p:nvPicPr>
        <p:blipFill rotWithShape="1">
          <a:blip r:embed="rId3">
            <a:alphaModFix/>
          </a:blip>
          <a:srcRect b="0" l="0" r="0" t="0"/>
          <a:stretch/>
        </p:blipFill>
        <p:spPr>
          <a:xfrm>
            <a:off x="7612954" y="5949280"/>
            <a:ext cx="1279526" cy="792088"/>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12"/>
          <p:cNvSpPr txBox="1"/>
          <p:nvPr>
            <p:ph type="title"/>
          </p:nvPr>
        </p:nvSpPr>
        <p:spPr>
          <a:xfrm>
            <a:off x="349696" y="113184"/>
            <a:ext cx="7462664" cy="1371600"/>
          </a:xfrm>
          <a:prstGeom prst="rect">
            <a:avLst/>
          </a:prstGeom>
          <a:noFill/>
          <a:ln>
            <a:noFill/>
          </a:ln>
        </p:spPr>
        <p:txBody>
          <a:bodyPr anchorCtr="0" anchor="b" bIns="45700" lIns="91425" spcFirstLastPara="1" rIns="91425" wrap="square" tIns="45700">
            <a:normAutofit/>
          </a:bodyPr>
          <a:lstStyle/>
          <a:p>
            <a:pPr indent="0" lvl="0" marL="0" rtl="0" algn="ctr">
              <a:spcBef>
                <a:spcPts val="0"/>
              </a:spcBef>
              <a:spcAft>
                <a:spcPts val="0"/>
              </a:spcAft>
              <a:buClr>
                <a:schemeClr val="accent6"/>
              </a:buClr>
              <a:buSzPts val="3000"/>
              <a:buFont typeface="Arial "/>
              <a:buNone/>
            </a:pPr>
            <a:r>
              <a:rPr b="0" lang="en-US" sz="3000"/>
              <a:t>PASUL 3: IMPLEMENTAȚI PRACTICI ORGANICE ÎN ÎNTREAGA FERMĂ</a:t>
            </a:r>
            <a:endParaRPr b="0" sz="3000"/>
          </a:p>
        </p:txBody>
      </p:sp>
      <p:sp>
        <p:nvSpPr>
          <p:cNvPr id="185" name="Google Shape;185;p12"/>
          <p:cNvSpPr txBox="1"/>
          <p:nvPr>
            <p:ph idx="1" type="body"/>
          </p:nvPr>
        </p:nvSpPr>
        <p:spPr>
          <a:xfrm>
            <a:off x="-36512" y="2151781"/>
            <a:ext cx="8784976" cy="4805611"/>
          </a:xfrm>
          <a:prstGeom prst="rect">
            <a:avLst/>
          </a:prstGeom>
          <a:noFill/>
          <a:ln>
            <a:noFill/>
          </a:ln>
        </p:spPr>
        <p:txBody>
          <a:bodyPr anchorCtr="0" anchor="t" bIns="45700" lIns="91425" spcFirstLastPara="1" rIns="91425" wrap="square" tIns="45700">
            <a:noAutofit/>
          </a:bodyPr>
          <a:lstStyle/>
          <a:p>
            <a:pPr indent="-573088" lvl="0" marL="573088" rtl="0" algn="just">
              <a:spcBef>
                <a:spcPts val="0"/>
              </a:spcBef>
              <a:spcAft>
                <a:spcPts val="0"/>
              </a:spcAft>
              <a:buClr>
                <a:schemeClr val="dk1"/>
              </a:buClr>
              <a:buSzPts val="3000"/>
              <a:buFont typeface="Noto Sans Symbols"/>
              <a:buChar char="⮚"/>
            </a:pPr>
            <a:r>
              <a:rPr b="0" lang="en-US" sz="3000"/>
              <a:t>După ce a fost dobândită suficientă experiență cu diferite practici organice,acestea sunt implementate în întreaga fermă. </a:t>
            </a:r>
            <a:endParaRPr/>
          </a:p>
          <a:p>
            <a:pPr indent="-152400" lvl="0" marL="342900" rtl="0" algn="just">
              <a:spcBef>
                <a:spcPts val="1200"/>
              </a:spcBef>
              <a:spcAft>
                <a:spcPts val="0"/>
              </a:spcAft>
              <a:buClr>
                <a:schemeClr val="dk1"/>
              </a:buClr>
              <a:buSzPts val="3000"/>
              <a:buFont typeface="Noto Sans Symbols"/>
              <a:buNone/>
            </a:pPr>
            <a:r>
              <a:t/>
            </a:r>
            <a:endParaRPr b="0" sz="3000"/>
          </a:p>
          <a:p>
            <a:pPr indent="-520700" lvl="0" marL="574675" rtl="0" algn="just">
              <a:spcBef>
                <a:spcPts val="1200"/>
              </a:spcBef>
              <a:spcAft>
                <a:spcPts val="0"/>
              </a:spcAft>
              <a:buClr>
                <a:schemeClr val="dk1"/>
              </a:buClr>
              <a:buSzPts val="3000"/>
              <a:buFont typeface="Noto Sans Symbols"/>
              <a:buChar char="⮚"/>
            </a:pPr>
            <a:r>
              <a:rPr b="0" lang="en-US" sz="3000"/>
              <a:t>Abia atunci, un agricultor poate pretinde că este un agricultor ecologic. </a:t>
            </a:r>
            <a:endParaRPr/>
          </a:p>
          <a:p>
            <a:pPr indent="0" lvl="0" marL="0" rtl="0" algn="just">
              <a:spcBef>
                <a:spcPts val="1240"/>
              </a:spcBef>
              <a:spcAft>
                <a:spcPts val="0"/>
              </a:spcAft>
              <a:buClr>
                <a:schemeClr val="dk1"/>
              </a:buClr>
              <a:buSzPts val="3200"/>
              <a:buNone/>
            </a:pPr>
            <a:r>
              <a:t/>
            </a:r>
            <a:endParaRPr b="0" sz="3200"/>
          </a:p>
          <a:p>
            <a:pPr indent="-152400" lvl="0" marL="342900" rtl="0" algn="just">
              <a:spcBef>
                <a:spcPts val="1800"/>
              </a:spcBef>
              <a:spcAft>
                <a:spcPts val="0"/>
              </a:spcAft>
              <a:buClr>
                <a:schemeClr val="dk1"/>
              </a:buClr>
              <a:buSzPts val="3000"/>
              <a:buFont typeface="Noto Sans Symbols"/>
              <a:buNone/>
            </a:pPr>
            <a:r>
              <a:t/>
            </a:r>
            <a:endParaRPr b="0" sz="3000"/>
          </a:p>
          <a:p>
            <a:pPr indent="0" lvl="0" marL="0" rtl="0" algn="just">
              <a:spcBef>
                <a:spcPts val="1200"/>
              </a:spcBef>
              <a:spcAft>
                <a:spcPts val="0"/>
              </a:spcAft>
              <a:buClr>
                <a:schemeClr val="dk1"/>
              </a:buClr>
              <a:buSzPts val="3000"/>
              <a:buNone/>
            </a:pPr>
            <a:r>
              <a:t/>
            </a:r>
            <a:endParaRPr b="0" sz="3000"/>
          </a:p>
          <a:p>
            <a:pPr indent="0" lvl="0" marL="0" rtl="0" algn="just">
              <a:spcBef>
                <a:spcPts val="1000"/>
              </a:spcBef>
              <a:spcAft>
                <a:spcPts val="0"/>
              </a:spcAft>
              <a:buClr>
                <a:schemeClr val="dk1"/>
              </a:buClr>
              <a:buSzPts val="2000"/>
              <a:buNone/>
            </a:pPr>
            <a:r>
              <a:t/>
            </a:r>
            <a:endParaRPr b="0"/>
          </a:p>
        </p:txBody>
      </p:sp>
      <p:pic>
        <p:nvPicPr>
          <p:cNvPr descr="C:\Users\myiannakopoulou.ARI\Desktop\Το print\download (6).jpg" id="186" name="Google Shape;186;p12"/>
          <p:cNvPicPr preferRelativeResize="0"/>
          <p:nvPr/>
        </p:nvPicPr>
        <p:blipFill rotWithShape="1">
          <a:blip r:embed="rId3">
            <a:alphaModFix/>
          </a:blip>
          <a:srcRect b="0" l="0" r="0" t="0"/>
          <a:stretch/>
        </p:blipFill>
        <p:spPr>
          <a:xfrm>
            <a:off x="7612954" y="5949280"/>
            <a:ext cx="1279526" cy="792088"/>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13"/>
          <p:cNvSpPr txBox="1"/>
          <p:nvPr>
            <p:ph idx="1" type="body"/>
          </p:nvPr>
        </p:nvSpPr>
        <p:spPr>
          <a:xfrm>
            <a:off x="214825" y="2367800"/>
            <a:ext cx="8713200" cy="4093500"/>
          </a:xfrm>
          <a:prstGeom prst="rect">
            <a:avLst/>
          </a:prstGeom>
          <a:noFill/>
          <a:ln>
            <a:noFill/>
          </a:ln>
        </p:spPr>
        <p:txBody>
          <a:bodyPr anchorCtr="0" anchor="t" bIns="45700" lIns="91425" spcFirstLastPara="1" rIns="91425" wrap="square" tIns="45700">
            <a:noAutofit/>
          </a:bodyPr>
          <a:lstStyle/>
          <a:p>
            <a:pPr indent="-1587" lvl="1" marL="169863" rtl="0" algn="just">
              <a:spcBef>
                <a:spcPts val="0"/>
              </a:spcBef>
              <a:spcAft>
                <a:spcPts val="0"/>
              </a:spcAft>
              <a:buSzPts val="3000"/>
              <a:buFont typeface="Noto Sans Symbols"/>
              <a:buChar char="✔"/>
            </a:pPr>
            <a:r>
              <a:rPr lang="en-US" sz="3000"/>
              <a:t>Îmbunătățire a fertilității solului pe baza reciclării materialelor organice proprii ale fermei și a îmbunătățirii producției proprii de biomasă a fermei. </a:t>
            </a:r>
            <a:endParaRPr/>
          </a:p>
          <a:p>
            <a:pPr indent="-285750" lvl="1" marL="455613" rtl="0" algn="just">
              <a:spcBef>
                <a:spcPts val="0"/>
              </a:spcBef>
              <a:spcAft>
                <a:spcPts val="0"/>
              </a:spcAft>
              <a:buSzPts val="3000"/>
              <a:buFont typeface="Noto Sans Symbols"/>
              <a:buChar char="✔"/>
            </a:pPr>
            <a:r>
              <a:rPr lang="en-US" sz="3000"/>
              <a:t>Încurajarea interacțiunilor pozitive între toate părțile sistemului de producție pentru a spori autoreglarea dăunătorilor și a bolilor.</a:t>
            </a:r>
            <a:endParaRPr/>
          </a:p>
          <a:p>
            <a:pPr indent="-403225" lvl="1" marL="573088" rtl="0" algn="just">
              <a:spcBef>
                <a:spcPts val="0"/>
              </a:spcBef>
              <a:spcAft>
                <a:spcPts val="0"/>
              </a:spcAft>
              <a:buSzPts val="3000"/>
              <a:buFont typeface="Noto Sans Symbols"/>
              <a:buChar char="✔"/>
            </a:pPr>
            <a:r>
              <a:rPr lang="en-US" sz="3000"/>
              <a:t>Optimizarea echilibrului dintre producția de furaje și animale. </a:t>
            </a:r>
            <a:endParaRPr/>
          </a:p>
          <a:p>
            <a:pPr indent="0" lvl="0" marL="0" rtl="0" algn="l">
              <a:spcBef>
                <a:spcPts val="600"/>
              </a:spcBef>
              <a:spcAft>
                <a:spcPts val="0"/>
              </a:spcAft>
              <a:buClr>
                <a:schemeClr val="dk1"/>
              </a:buClr>
              <a:buSzPts val="3000"/>
              <a:buNone/>
            </a:pPr>
            <a:r>
              <a:t/>
            </a:r>
            <a:endParaRPr sz="3000"/>
          </a:p>
        </p:txBody>
      </p:sp>
      <p:sp>
        <p:nvSpPr>
          <p:cNvPr id="192" name="Google Shape;192;p13"/>
          <p:cNvSpPr/>
          <p:nvPr/>
        </p:nvSpPr>
        <p:spPr>
          <a:xfrm>
            <a:off x="107500" y="285625"/>
            <a:ext cx="7312500" cy="1532100"/>
          </a:xfrm>
          <a:prstGeom prst="rect">
            <a:avLst/>
          </a:prstGeom>
          <a:noFill/>
          <a:ln>
            <a:noFill/>
          </a:ln>
        </p:spPr>
        <p:txBody>
          <a:bodyPr anchorCtr="0" anchor="t" bIns="45700" lIns="91425" spcFirstLastPara="1" rIns="91425" wrap="square" tIns="45700">
            <a:spAutoFit/>
          </a:bodyPr>
          <a:lstStyle/>
          <a:p>
            <a:pPr indent="0" lvl="0" marL="169863" marR="0" rtl="0" algn="ctr">
              <a:spcBef>
                <a:spcPts val="0"/>
              </a:spcBef>
              <a:spcAft>
                <a:spcPts val="0"/>
              </a:spcAft>
              <a:buNone/>
            </a:pPr>
            <a:r>
              <a:rPr b="0" i="0" lang="en-US" sz="3000" u="none" cap="none" strike="noStrike">
                <a:solidFill>
                  <a:schemeClr val="accent6"/>
                </a:solidFill>
                <a:latin typeface="Arial "/>
                <a:ea typeface="Arial "/>
                <a:cs typeface="Arial "/>
                <a:sym typeface="Arial "/>
              </a:rPr>
              <a:t>APLICAREA PRACTICILOR ORGANICE MARCHEAZĂ ÎNCEPUTUL</a:t>
            </a:r>
            <a:endParaRPr/>
          </a:p>
          <a:p>
            <a:pPr indent="0" lvl="0" marL="169863" marR="0" rtl="0" algn="ctr">
              <a:spcBef>
                <a:spcPts val="600"/>
              </a:spcBef>
              <a:spcAft>
                <a:spcPts val="0"/>
              </a:spcAft>
              <a:buNone/>
            </a:pPr>
            <a:r>
              <a:rPr b="0" i="0" lang="en-US" sz="3000" u="none" cap="none" strike="noStrike">
                <a:solidFill>
                  <a:schemeClr val="accent6"/>
                </a:solidFill>
                <a:latin typeface="Arial "/>
                <a:ea typeface="Arial "/>
                <a:cs typeface="Arial "/>
                <a:sym typeface="Arial "/>
              </a:rPr>
              <a:t>UNUI PROCES LUNG DE : </a:t>
            </a:r>
            <a:endParaRPr/>
          </a:p>
        </p:txBody>
      </p:sp>
      <p:pic>
        <p:nvPicPr>
          <p:cNvPr descr="C:\Users\myiannakopoulou.ARI\Desktop\Το print\download (6).jpg" id="193" name="Google Shape;193;p13"/>
          <p:cNvPicPr preferRelativeResize="0"/>
          <p:nvPr/>
        </p:nvPicPr>
        <p:blipFill rotWithShape="1">
          <a:blip r:embed="rId3">
            <a:alphaModFix/>
          </a:blip>
          <a:srcRect b="0" l="0" r="0" t="0"/>
          <a:stretch/>
        </p:blipFill>
        <p:spPr>
          <a:xfrm>
            <a:off x="7612954" y="6021288"/>
            <a:ext cx="1279526" cy="792088"/>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14"/>
          <p:cNvSpPr txBox="1"/>
          <p:nvPr>
            <p:ph idx="1" type="body"/>
          </p:nvPr>
        </p:nvSpPr>
        <p:spPr>
          <a:xfrm>
            <a:off x="323528" y="1484784"/>
            <a:ext cx="8280920" cy="5184576"/>
          </a:xfrm>
          <a:prstGeom prst="rect">
            <a:avLst/>
          </a:prstGeom>
          <a:noFill/>
          <a:ln>
            <a:noFill/>
          </a:ln>
          <a:effectLst>
            <a:outerShdw blurRad="63500" sx="102000" rotWithShape="0" algn="ctr" sy="102000">
              <a:srgbClr val="000000">
                <a:alpha val="40000"/>
              </a:srgbClr>
            </a:outerShdw>
            <a:reflection blurRad="0" dir="0" dist="0" endA="300" endPos="35000" fadeDir="5400000" kx="0" rotWithShape="0" algn="bl" stA="52000" stPos="0" sy="-100000" ky="0"/>
          </a:effectLst>
        </p:spPr>
        <p:txBody>
          <a:bodyPr anchorCtr="0" anchor="t" bIns="45700" lIns="91425" spcFirstLastPara="1" rIns="91425" wrap="square" tIns="45700">
            <a:normAutofit/>
          </a:bodyPr>
          <a:lstStyle/>
          <a:p>
            <a:pPr indent="0" lvl="0" marL="0" rtl="0" algn="just">
              <a:spcBef>
                <a:spcPts val="0"/>
              </a:spcBef>
              <a:spcAft>
                <a:spcPts val="0"/>
              </a:spcAft>
              <a:buClr>
                <a:schemeClr val="dk1"/>
              </a:buClr>
              <a:buSzPts val="3000"/>
              <a:buNone/>
            </a:pPr>
            <a:r>
              <a:rPr b="0" i="1" lang="en-US" sz="3000"/>
              <a:t>“</a:t>
            </a:r>
            <a:r>
              <a:rPr b="0" lang="en-US" sz="3000"/>
              <a:t>Agricultura organică înseamnă învățarea continuă din observația personală, din experiențe din exterior, schimbul de experiență cu alți agricultori organici și implementarea de noi informații în ferma dvs., făcând-o din ce în ce mai durabilă” .  </a:t>
            </a:r>
            <a:endParaRPr/>
          </a:p>
          <a:p>
            <a:pPr indent="0" lvl="0" marL="0" rtl="0" algn="just">
              <a:spcBef>
                <a:spcPts val="1200"/>
              </a:spcBef>
              <a:spcAft>
                <a:spcPts val="0"/>
              </a:spcAft>
              <a:buClr>
                <a:schemeClr val="dk1"/>
              </a:buClr>
              <a:buSzPts val="3000"/>
              <a:buNone/>
            </a:pPr>
            <a:r>
              <a:rPr b="0" lang="en-US" sz="3000"/>
              <a:t>Organizația Națiunilor Unite pentru Alimentație și Agricultură</a:t>
            </a:r>
            <a:endParaRPr b="0" sz="3000"/>
          </a:p>
        </p:txBody>
      </p:sp>
      <p:pic>
        <p:nvPicPr>
          <p:cNvPr descr="C:\Users\myiannakopoulou.ARI\Desktop\Το print\download (6).jpg" id="199" name="Google Shape;199;p14"/>
          <p:cNvPicPr preferRelativeResize="0"/>
          <p:nvPr/>
        </p:nvPicPr>
        <p:blipFill rotWithShape="1">
          <a:blip r:embed="rId3">
            <a:alphaModFix/>
          </a:blip>
          <a:srcRect b="0" l="0" r="0" t="0"/>
          <a:stretch/>
        </p:blipFill>
        <p:spPr>
          <a:xfrm>
            <a:off x="7612954" y="6021288"/>
            <a:ext cx="1279526" cy="792088"/>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2"/>
          <p:cNvSpPr txBox="1"/>
          <p:nvPr>
            <p:ph type="title"/>
          </p:nvPr>
        </p:nvSpPr>
        <p:spPr>
          <a:xfrm>
            <a:off x="929166" y="188640"/>
            <a:ext cx="6739178" cy="1152128"/>
          </a:xfrm>
          <a:prstGeom prst="rect">
            <a:avLst/>
          </a:prstGeom>
          <a:noFill/>
          <a:ln>
            <a:noFill/>
          </a:ln>
        </p:spPr>
        <p:txBody>
          <a:bodyPr anchorCtr="0" anchor="b" bIns="45700" lIns="91425" spcFirstLastPara="1" rIns="91425" wrap="square" tIns="45700">
            <a:normAutofit/>
          </a:bodyPr>
          <a:lstStyle/>
          <a:p>
            <a:pPr indent="0" lvl="0" marL="0" rtl="0" algn="ctr">
              <a:spcBef>
                <a:spcPts val="0"/>
              </a:spcBef>
              <a:spcAft>
                <a:spcPts val="0"/>
              </a:spcAft>
              <a:buClr>
                <a:schemeClr val="accent6"/>
              </a:buClr>
              <a:buSzPts val="3200"/>
              <a:buFont typeface="Arial "/>
              <a:buNone/>
            </a:pPr>
            <a:r>
              <a:rPr b="0" lang="en-US" sz="3200"/>
              <a:t>EXPERIMENTAȚI PROCESUL DE „CONVERSIE”</a:t>
            </a:r>
            <a:endParaRPr b="0" sz="3200"/>
          </a:p>
        </p:txBody>
      </p:sp>
      <p:sp>
        <p:nvSpPr>
          <p:cNvPr id="108" name="Google Shape;108;p2"/>
          <p:cNvSpPr txBox="1"/>
          <p:nvPr>
            <p:ph idx="1" type="body"/>
          </p:nvPr>
        </p:nvSpPr>
        <p:spPr>
          <a:xfrm>
            <a:off x="107504" y="1556792"/>
            <a:ext cx="8640960" cy="4373563"/>
          </a:xfrm>
          <a:prstGeom prst="rect">
            <a:avLst/>
          </a:prstGeom>
          <a:noFill/>
          <a:ln>
            <a:noFill/>
          </a:ln>
        </p:spPr>
        <p:txBody>
          <a:bodyPr anchorCtr="0" anchor="t" bIns="45700" lIns="91425" spcFirstLastPara="1" rIns="91425" wrap="square" tIns="45700">
            <a:noAutofit/>
          </a:bodyPr>
          <a:lstStyle/>
          <a:p>
            <a:pPr indent="-342900" lvl="0" marL="342900" rtl="0" algn="just">
              <a:spcBef>
                <a:spcPts val="0"/>
              </a:spcBef>
              <a:spcAft>
                <a:spcPts val="0"/>
              </a:spcAft>
              <a:buClr>
                <a:schemeClr val="dk1"/>
              </a:buClr>
              <a:buSzPts val="3000"/>
              <a:buFont typeface="Noto Sans Symbols"/>
              <a:buChar char="⮚"/>
            </a:pPr>
            <a:r>
              <a:rPr b="0" lang="en-US" sz="3000"/>
              <a:t>Orice fermă care dorește să producă </a:t>
            </a:r>
            <a:r>
              <a:rPr lang="en-US" sz="3000"/>
              <a:t>organic</a:t>
            </a:r>
            <a:r>
              <a:rPr b="0" lang="en-US" sz="3000"/>
              <a:t> trebuie să fie supusă unui proces de „conversie”.</a:t>
            </a:r>
            <a:endParaRPr/>
          </a:p>
          <a:p>
            <a:pPr indent="-342900" lvl="0" marL="342900" rtl="0" algn="just">
              <a:spcBef>
                <a:spcPts val="2400"/>
              </a:spcBef>
              <a:spcAft>
                <a:spcPts val="0"/>
              </a:spcAft>
              <a:buClr>
                <a:schemeClr val="dk1"/>
              </a:buClr>
              <a:buSzPts val="3000"/>
              <a:buChar char="⮚"/>
            </a:pPr>
            <a:r>
              <a:rPr b="0" lang="en-US" sz="3000"/>
              <a:t>„</a:t>
            </a:r>
            <a:r>
              <a:rPr lang="en-US" sz="3000"/>
              <a:t>Conversia</a:t>
            </a:r>
            <a:r>
              <a:rPr b="0" lang="en-US" sz="3000"/>
              <a:t>” este o perioadă în care :</a:t>
            </a:r>
            <a:endParaRPr/>
          </a:p>
          <a:p>
            <a:pPr indent="-349250" lvl="0" marL="690563" rtl="0" algn="just">
              <a:spcBef>
                <a:spcPts val="600"/>
              </a:spcBef>
              <a:spcAft>
                <a:spcPts val="0"/>
              </a:spcAft>
              <a:buClr>
                <a:schemeClr val="dk1"/>
              </a:buClr>
              <a:buSzPts val="3000"/>
              <a:buFont typeface="Noto Sans Symbols"/>
              <a:buChar char="✔"/>
            </a:pPr>
            <a:r>
              <a:rPr b="0" lang="en-US" sz="3000"/>
              <a:t>Metodele de producție ecologice trebuie să fie pe deplin aplicate, </a:t>
            </a:r>
            <a:endParaRPr/>
          </a:p>
          <a:p>
            <a:pPr indent="-349250" lvl="0" marL="690563" rtl="0" algn="just">
              <a:spcBef>
                <a:spcPts val="600"/>
              </a:spcBef>
              <a:spcAft>
                <a:spcPts val="0"/>
              </a:spcAft>
              <a:buClr>
                <a:schemeClr val="dk1"/>
              </a:buClr>
              <a:buSzPts val="2800"/>
              <a:buFont typeface="Noto Sans Symbols"/>
              <a:buChar char="✔"/>
            </a:pPr>
            <a:r>
              <a:rPr b="0" lang="en-US" sz="2800"/>
              <a:t>Ferma este supusă controlului organismului de certificare, </a:t>
            </a:r>
            <a:endParaRPr/>
          </a:p>
          <a:p>
            <a:pPr indent="-349250" lvl="0" marL="690563" rtl="0" algn="just">
              <a:spcBef>
                <a:spcPts val="600"/>
              </a:spcBef>
              <a:spcAft>
                <a:spcPts val="0"/>
              </a:spcAft>
              <a:buClr>
                <a:schemeClr val="dk1"/>
              </a:buClr>
              <a:buSzPts val="3000"/>
              <a:buFont typeface="Noto Sans Symbols"/>
              <a:buChar char="✔"/>
            </a:pPr>
            <a:r>
              <a:rPr b="0" lang="en-US" sz="3000"/>
              <a:t>Cu toate acestea, produsele rezultate nu pot fi vândute ca organice. </a:t>
            </a:r>
            <a:endParaRPr/>
          </a:p>
        </p:txBody>
      </p:sp>
      <p:pic>
        <p:nvPicPr>
          <p:cNvPr descr="C:\Users\myiannakopoulou.ARI\Desktop\Το print\download (6).jpg" id="109" name="Google Shape;109;p2"/>
          <p:cNvPicPr preferRelativeResize="0"/>
          <p:nvPr/>
        </p:nvPicPr>
        <p:blipFill rotWithShape="1">
          <a:blip r:embed="rId3">
            <a:alphaModFix/>
          </a:blip>
          <a:srcRect b="0" l="0" r="0" t="0"/>
          <a:stretch/>
        </p:blipFill>
        <p:spPr>
          <a:xfrm>
            <a:off x="7612954" y="6021288"/>
            <a:ext cx="1279526" cy="792088"/>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3"/>
          <p:cNvSpPr txBox="1"/>
          <p:nvPr>
            <p:ph type="title"/>
          </p:nvPr>
        </p:nvSpPr>
        <p:spPr>
          <a:xfrm>
            <a:off x="1115616" y="-30832"/>
            <a:ext cx="6131024" cy="1371600"/>
          </a:xfrm>
          <a:prstGeom prst="rect">
            <a:avLst/>
          </a:prstGeom>
          <a:noFill/>
          <a:ln>
            <a:noFill/>
          </a:ln>
        </p:spPr>
        <p:txBody>
          <a:bodyPr anchorCtr="0" anchor="b" bIns="45700" lIns="91425" spcFirstLastPara="1" rIns="91425" wrap="square" tIns="45700">
            <a:normAutofit/>
          </a:bodyPr>
          <a:lstStyle/>
          <a:p>
            <a:pPr indent="0" lvl="0" marL="0" rtl="0" algn="ctr">
              <a:spcBef>
                <a:spcPts val="0"/>
              </a:spcBef>
              <a:spcAft>
                <a:spcPts val="0"/>
              </a:spcAft>
              <a:buClr>
                <a:schemeClr val="accent6"/>
              </a:buClr>
              <a:buSzPts val="3200"/>
              <a:buFont typeface="Arial "/>
              <a:buNone/>
            </a:pPr>
            <a:r>
              <a:rPr b="0" lang="en-US" sz="3200"/>
              <a:t>DURATA PROCESULUI DE CONVERSIE</a:t>
            </a:r>
            <a:endParaRPr b="0" sz="3200"/>
          </a:p>
        </p:txBody>
      </p:sp>
      <p:sp>
        <p:nvSpPr>
          <p:cNvPr id="116" name="Google Shape;116;p3"/>
          <p:cNvSpPr txBox="1"/>
          <p:nvPr>
            <p:ph idx="1" type="body"/>
          </p:nvPr>
        </p:nvSpPr>
        <p:spPr>
          <a:xfrm>
            <a:off x="35496" y="1772816"/>
            <a:ext cx="8640960" cy="4176464"/>
          </a:xfrm>
          <a:prstGeom prst="rect">
            <a:avLst/>
          </a:prstGeom>
          <a:noFill/>
          <a:ln>
            <a:noFill/>
          </a:ln>
        </p:spPr>
        <p:txBody>
          <a:bodyPr anchorCtr="0" anchor="t" bIns="45700" lIns="91425" spcFirstLastPara="1" rIns="91425" wrap="square" tIns="45700">
            <a:normAutofit lnSpcReduction="10000"/>
          </a:bodyPr>
          <a:lstStyle/>
          <a:p>
            <a:pPr indent="-457200" lvl="0" marL="457200" rtl="0" algn="just">
              <a:spcBef>
                <a:spcPts val="0"/>
              </a:spcBef>
              <a:spcAft>
                <a:spcPts val="0"/>
              </a:spcAft>
              <a:buClr>
                <a:schemeClr val="dk1"/>
              </a:buClr>
              <a:buSzPts val="3000"/>
              <a:buChar char="•"/>
            </a:pPr>
            <a:r>
              <a:rPr b="0" lang="en-US" sz="3000"/>
              <a:t>Durata perioadei procesului de conversie variază în funcție de tipul de produs organic fabricat:</a:t>
            </a:r>
            <a:endParaRPr/>
          </a:p>
          <a:p>
            <a:pPr indent="-190500" lvl="1" marL="914400" rtl="0" algn="just">
              <a:spcBef>
                <a:spcPts val="1200"/>
              </a:spcBef>
              <a:spcAft>
                <a:spcPts val="0"/>
              </a:spcAft>
              <a:buSzPts val="3000"/>
              <a:buChar char="•"/>
            </a:pPr>
            <a:r>
              <a:rPr b="0" lang="en-US" sz="3000"/>
              <a:t>Trei (3) ani pentru livezile de fructe perene moi, de vârf și de viță de vie, </a:t>
            </a:r>
            <a:endParaRPr/>
          </a:p>
          <a:p>
            <a:pPr indent="-190500" lvl="1" marL="914400" rtl="0" algn="just">
              <a:spcBef>
                <a:spcPts val="600"/>
              </a:spcBef>
              <a:spcAft>
                <a:spcPts val="0"/>
              </a:spcAft>
              <a:buSzPts val="3000"/>
              <a:buChar char="•"/>
            </a:pPr>
            <a:r>
              <a:rPr lang="en-US" sz="3000"/>
              <a:t>Doisprezece (12) luni pentru păstoritul porcilor și păsărilor și</a:t>
            </a:r>
            <a:endParaRPr sz="3000"/>
          </a:p>
          <a:p>
            <a:pPr indent="-190500" lvl="1" marL="914400" rtl="0" algn="just">
              <a:spcBef>
                <a:spcPts val="600"/>
              </a:spcBef>
              <a:spcAft>
                <a:spcPts val="0"/>
              </a:spcAft>
              <a:buSzPts val="3000"/>
              <a:buChar char="•"/>
            </a:pPr>
            <a:r>
              <a:rPr b="0" lang="en-US" sz="3000"/>
              <a:t>Doi (2) ani pentru rumegătoare care pasc pe  culturi anuale.</a:t>
            </a:r>
            <a:endParaRPr/>
          </a:p>
          <a:p>
            <a:pPr indent="0" lvl="1" marL="739775" rtl="0" algn="just">
              <a:spcBef>
                <a:spcPts val="520"/>
              </a:spcBef>
              <a:spcAft>
                <a:spcPts val="0"/>
              </a:spcAft>
              <a:buSzPts val="2600"/>
              <a:buNone/>
            </a:pPr>
            <a:r>
              <a:t/>
            </a:r>
            <a:endParaRPr b="0" sz="2600"/>
          </a:p>
        </p:txBody>
      </p:sp>
      <p:pic>
        <p:nvPicPr>
          <p:cNvPr descr="C:\Users\myiannakopoulou.ARI\Desktop\Το print\download (6).jpg" id="117" name="Google Shape;117;p3"/>
          <p:cNvPicPr preferRelativeResize="0"/>
          <p:nvPr/>
        </p:nvPicPr>
        <p:blipFill rotWithShape="1">
          <a:blip r:embed="rId3">
            <a:alphaModFix/>
          </a:blip>
          <a:srcRect b="0" l="0" r="0" t="0"/>
          <a:stretch/>
        </p:blipFill>
        <p:spPr>
          <a:xfrm>
            <a:off x="7612954" y="6021288"/>
            <a:ext cx="1279526" cy="792088"/>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4"/>
          <p:cNvSpPr txBox="1"/>
          <p:nvPr>
            <p:ph type="title"/>
          </p:nvPr>
        </p:nvSpPr>
        <p:spPr>
          <a:xfrm>
            <a:off x="1249288" y="-243408"/>
            <a:ext cx="6131024" cy="1371600"/>
          </a:xfrm>
          <a:prstGeom prst="rect">
            <a:avLst/>
          </a:prstGeom>
          <a:noFill/>
          <a:ln>
            <a:noFill/>
          </a:ln>
        </p:spPr>
        <p:txBody>
          <a:bodyPr anchorCtr="0" anchor="b" bIns="45700" lIns="91425" spcFirstLastPara="1" rIns="91425" wrap="square" tIns="45700">
            <a:normAutofit/>
          </a:bodyPr>
          <a:lstStyle/>
          <a:p>
            <a:pPr indent="0" lvl="0" marL="0" rtl="0" algn="ctr">
              <a:spcBef>
                <a:spcPts val="0"/>
              </a:spcBef>
              <a:spcAft>
                <a:spcPts val="0"/>
              </a:spcAft>
              <a:buClr>
                <a:schemeClr val="accent6"/>
              </a:buClr>
              <a:buSzPts val="3200"/>
              <a:buFont typeface="Arial "/>
              <a:buNone/>
            </a:pPr>
            <a:r>
              <a:rPr b="0" lang="en-US" sz="3200"/>
              <a:t>PROCESUL DE CONVERSIE</a:t>
            </a:r>
            <a:endParaRPr b="0" sz="3200"/>
          </a:p>
        </p:txBody>
      </p:sp>
      <p:sp>
        <p:nvSpPr>
          <p:cNvPr id="124" name="Google Shape;124;p4"/>
          <p:cNvSpPr txBox="1"/>
          <p:nvPr>
            <p:ph idx="1" type="body"/>
          </p:nvPr>
        </p:nvSpPr>
        <p:spPr>
          <a:xfrm>
            <a:off x="107504" y="1340768"/>
            <a:ext cx="8579296" cy="4824536"/>
          </a:xfrm>
          <a:prstGeom prst="rect">
            <a:avLst/>
          </a:prstGeom>
          <a:noFill/>
          <a:ln>
            <a:noFill/>
          </a:ln>
        </p:spPr>
        <p:txBody>
          <a:bodyPr anchorCtr="0" anchor="t" bIns="45700" lIns="91425" spcFirstLastPara="1" rIns="91425" wrap="square" tIns="45700">
            <a:noAutofit/>
          </a:bodyPr>
          <a:lstStyle/>
          <a:p>
            <a:pPr indent="-457200" lvl="0" marL="457200" rtl="0" algn="just">
              <a:spcBef>
                <a:spcPts val="0"/>
              </a:spcBef>
              <a:spcAft>
                <a:spcPts val="0"/>
              </a:spcAft>
              <a:buClr>
                <a:schemeClr val="dk1"/>
              </a:buClr>
              <a:buSzPts val="3000"/>
              <a:buChar char="•"/>
            </a:pPr>
            <a:r>
              <a:rPr b="0" lang="en-US" sz="3000"/>
              <a:t>Conversia poate fi o perioadă dificilă pentru agricultor, deoarece metodele organice duc adesea la producții mai mici, în timp ce alimentele produse în acest timp nu pot fi vândute ca produse organice și nu pot solicita un preț premium, precum produsele organice.  </a:t>
            </a:r>
            <a:endParaRPr/>
          </a:p>
          <a:p>
            <a:pPr indent="-457200" lvl="0" marL="457200" rtl="0" algn="just">
              <a:spcBef>
                <a:spcPts val="2400"/>
              </a:spcBef>
              <a:spcAft>
                <a:spcPts val="0"/>
              </a:spcAft>
              <a:buClr>
                <a:schemeClr val="dk1"/>
              </a:buClr>
              <a:buSzPts val="3000"/>
              <a:buChar char="•"/>
            </a:pPr>
            <a:r>
              <a:rPr b="0" lang="en-US" sz="3000"/>
              <a:t>Din acest motiv, Uniunea Europeană și țările UE oferă diverse măsuri de sprijin pentru a ajuta producătorii ecologici să înceapă. </a:t>
            </a:r>
            <a:endParaRPr sz="3000"/>
          </a:p>
        </p:txBody>
      </p:sp>
      <p:pic>
        <p:nvPicPr>
          <p:cNvPr descr="C:\Users\myiannakopoulou.ARI\Desktop\Το print\download (6).jpg" id="125" name="Google Shape;125;p4"/>
          <p:cNvPicPr preferRelativeResize="0"/>
          <p:nvPr/>
        </p:nvPicPr>
        <p:blipFill rotWithShape="1">
          <a:blip r:embed="rId3">
            <a:alphaModFix/>
          </a:blip>
          <a:srcRect b="0" l="0" r="0" t="0"/>
          <a:stretch/>
        </p:blipFill>
        <p:spPr>
          <a:xfrm>
            <a:off x="7612954" y="6021288"/>
            <a:ext cx="1279526" cy="792088"/>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5"/>
          <p:cNvSpPr txBox="1"/>
          <p:nvPr/>
        </p:nvSpPr>
        <p:spPr>
          <a:xfrm>
            <a:off x="611560" y="1553344"/>
            <a:ext cx="7560840" cy="13716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8A5EF"/>
              </a:buClr>
              <a:buSzPts val="4000"/>
              <a:buFont typeface="Calibri"/>
              <a:buNone/>
            </a:pPr>
            <a:r>
              <a:rPr b="1" i="0" lang="en-US" sz="4000" u="none" cap="none" strike="noStrike">
                <a:solidFill>
                  <a:srgbClr val="08A5EF"/>
                </a:solidFill>
                <a:latin typeface="Calibri"/>
                <a:ea typeface="Calibri"/>
                <a:cs typeface="Calibri"/>
                <a:sym typeface="Calibri"/>
              </a:rPr>
              <a:t>Conversia la agricultura organică</a:t>
            </a:r>
            <a:endParaRPr b="1" i="0" sz="4000" u="none" cap="none" strike="noStrike">
              <a:solidFill>
                <a:srgbClr val="08A5EF"/>
              </a:solidFill>
              <a:latin typeface="Calibri"/>
              <a:ea typeface="Calibri"/>
              <a:cs typeface="Calibri"/>
              <a:sym typeface="Calibri"/>
            </a:endParaRPr>
          </a:p>
          <a:p>
            <a:pPr indent="0" lvl="0" marL="0" marR="0" rtl="0" algn="ctr">
              <a:spcBef>
                <a:spcPts val="0"/>
              </a:spcBef>
              <a:spcAft>
                <a:spcPts val="0"/>
              </a:spcAft>
              <a:buClr>
                <a:srgbClr val="08A5EF"/>
              </a:buClr>
              <a:buSzPts val="4000"/>
              <a:buFont typeface="Calibri"/>
              <a:buNone/>
            </a:pPr>
            <a:r>
              <a:rPr b="1" i="0" lang="en-US" sz="4000" u="none" cap="none" strike="noStrike">
                <a:solidFill>
                  <a:srgbClr val="08A5EF"/>
                </a:solidFill>
                <a:latin typeface="Calibri"/>
                <a:ea typeface="Calibri"/>
                <a:cs typeface="Calibri"/>
                <a:sym typeface="Calibri"/>
              </a:rPr>
              <a:t>(în practică)</a:t>
            </a:r>
            <a:endParaRPr/>
          </a:p>
        </p:txBody>
      </p:sp>
      <p:pic>
        <p:nvPicPr>
          <p:cNvPr descr="C:\Users\myiannakopoulou.ARI\Desktop\images (1).jpg" id="131" name="Google Shape;131;p5"/>
          <p:cNvPicPr preferRelativeResize="0"/>
          <p:nvPr/>
        </p:nvPicPr>
        <p:blipFill rotWithShape="1">
          <a:blip r:embed="rId3">
            <a:alphaModFix/>
          </a:blip>
          <a:srcRect b="0" l="0" r="0" t="0"/>
          <a:stretch/>
        </p:blipFill>
        <p:spPr>
          <a:xfrm>
            <a:off x="2409800" y="3429000"/>
            <a:ext cx="3962400" cy="11525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6"/>
          <p:cNvSpPr txBox="1"/>
          <p:nvPr>
            <p:ph type="title"/>
          </p:nvPr>
        </p:nvSpPr>
        <p:spPr>
          <a:xfrm>
            <a:off x="251520" y="905272"/>
            <a:ext cx="8219256" cy="1371600"/>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Clr>
                <a:schemeClr val="accent6"/>
              </a:buClr>
              <a:buSzPts val="3000"/>
              <a:buFont typeface="Arial "/>
              <a:buNone/>
            </a:pPr>
            <a:br>
              <a:rPr b="0" lang="en-US" sz="3000"/>
            </a:br>
            <a:br>
              <a:rPr b="0" lang="en-US" sz="3000"/>
            </a:br>
            <a:br>
              <a:rPr b="0" lang="en-US" sz="3000"/>
            </a:br>
            <a:r>
              <a:rPr b="0" lang="en-US" sz="3000"/>
              <a:t>PENTRU CONVERTIREA ÎN </a:t>
            </a:r>
            <a:br>
              <a:rPr b="0" lang="en-US" sz="3000"/>
            </a:br>
            <a:r>
              <a:rPr b="0" lang="en-US" sz="3000"/>
              <a:t>AGRICULTURA ECOLOGICĂ, MĂSURI SPECIFICE TREBUIE SĂ FIE URMATE :</a:t>
            </a:r>
            <a:br>
              <a:rPr b="0" lang="en-US" sz="3000"/>
            </a:br>
            <a:endParaRPr b="0" sz="3000"/>
          </a:p>
        </p:txBody>
      </p:sp>
      <p:sp>
        <p:nvSpPr>
          <p:cNvPr id="138" name="Google Shape;138;p6"/>
          <p:cNvSpPr txBox="1"/>
          <p:nvPr>
            <p:ph idx="1" type="body"/>
          </p:nvPr>
        </p:nvSpPr>
        <p:spPr>
          <a:xfrm>
            <a:off x="251520" y="2316013"/>
            <a:ext cx="8568952" cy="3273227"/>
          </a:xfrm>
          <a:prstGeom prst="rect">
            <a:avLst/>
          </a:prstGeom>
          <a:noFill/>
          <a:ln>
            <a:noFill/>
          </a:ln>
        </p:spPr>
        <p:txBody>
          <a:bodyPr anchorCtr="0" anchor="t" bIns="45700" lIns="91425" spcFirstLastPara="1" rIns="91425" wrap="square" tIns="45700">
            <a:normAutofit/>
          </a:bodyPr>
          <a:lstStyle/>
          <a:p>
            <a:pPr indent="0" lvl="0" marL="0" rtl="0" algn="just">
              <a:lnSpc>
                <a:spcPct val="150000"/>
              </a:lnSpc>
              <a:spcBef>
                <a:spcPts val="0"/>
              </a:spcBef>
              <a:spcAft>
                <a:spcPts val="0"/>
              </a:spcAft>
              <a:buClr>
                <a:schemeClr val="dk1"/>
              </a:buClr>
              <a:buSzPts val="3000"/>
              <a:buNone/>
            </a:pPr>
            <a:r>
              <a:rPr b="0" lang="en-US" sz="3000"/>
              <a:t>Pasul 1. Colectați informații.</a:t>
            </a:r>
            <a:endParaRPr/>
          </a:p>
          <a:p>
            <a:pPr indent="0" lvl="0" marL="0" rtl="0" algn="just">
              <a:spcBef>
                <a:spcPts val="1200"/>
              </a:spcBef>
              <a:spcAft>
                <a:spcPts val="0"/>
              </a:spcAft>
              <a:buClr>
                <a:schemeClr val="dk1"/>
              </a:buClr>
              <a:buSzPts val="3000"/>
              <a:buNone/>
            </a:pPr>
            <a:r>
              <a:rPr b="0" lang="en-US" sz="3000"/>
              <a:t>Pasul 2. Încercați cele mai promițătoare practici într-un mod restrâns.</a:t>
            </a:r>
            <a:endParaRPr/>
          </a:p>
          <a:p>
            <a:pPr indent="0" lvl="0" marL="0" rtl="0" algn="just">
              <a:spcBef>
                <a:spcPts val="1200"/>
              </a:spcBef>
              <a:spcAft>
                <a:spcPts val="0"/>
              </a:spcAft>
              <a:buClr>
                <a:schemeClr val="dk1"/>
              </a:buClr>
              <a:buSzPts val="3000"/>
              <a:buNone/>
            </a:pPr>
            <a:r>
              <a:rPr b="0" lang="en-US" sz="3000"/>
              <a:t>Pasul 3.Implementați practici organice în întreaga fermă.</a:t>
            </a:r>
            <a:endParaRPr/>
          </a:p>
          <a:p>
            <a:pPr indent="0" lvl="0" marL="0" rtl="0" algn="just">
              <a:spcBef>
                <a:spcPts val="1200"/>
              </a:spcBef>
              <a:spcAft>
                <a:spcPts val="0"/>
              </a:spcAft>
              <a:buClr>
                <a:schemeClr val="dk1"/>
              </a:buClr>
              <a:buSzPts val="3000"/>
              <a:buNone/>
            </a:pPr>
            <a:r>
              <a:t/>
            </a:r>
            <a:endParaRPr b="0" sz="3000"/>
          </a:p>
          <a:p>
            <a:pPr indent="0" lvl="0" marL="0" rtl="0" algn="just">
              <a:spcBef>
                <a:spcPts val="1200"/>
              </a:spcBef>
              <a:spcAft>
                <a:spcPts val="0"/>
              </a:spcAft>
              <a:buClr>
                <a:schemeClr val="dk1"/>
              </a:buClr>
              <a:buSzPts val="3000"/>
              <a:buNone/>
            </a:pPr>
            <a:r>
              <a:t/>
            </a:r>
            <a:endParaRPr sz="3000"/>
          </a:p>
          <a:p>
            <a:pPr indent="0" lvl="0" marL="0" rtl="0" algn="just">
              <a:spcBef>
                <a:spcPts val="1200"/>
              </a:spcBef>
              <a:spcAft>
                <a:spcPts val="0"/>
              </a:spcAft>
              <a:buClr>
                <a:schemeClr val="dk1"/>
              </a:buClr>
              <a:buSzPts val="3000"/>
              <a:buNone/>
            </a:pPr>
            <a:r>
              <a:t/>
            </a:r>
            <a:endParaRPr sz="3000"/>
          </a:p>
        </p:txBody>
      </p:sp>
      <p:pic>
        <p:nvPicPr>
          <p:cNvPr descr="C:\Users\myiannakopoulou.ARI\Desktop\Το print\download (6).jpg" id="139" name="Google Shape;139;p6"/>
          <p:cNvPicPr preferRelativeResize="0"/>
          <p:nvPr/>
        </p:nvPicPr>
        <p:blipFill rotWithShape="1">
          <a:blip r:embed="rId3">
            <a:alphaModFix/>
          </a:blip>
          <a:srcRect b="0" l="0" r="0" t="0"/>
          <a:stretch/>
        </p:blipFill>
        <p:spPr>
          <a:xfrm>
            <a:off x="7612954" y="6021288"/>
            <a:ext cx="1279526" cy="792088"/>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7"/>
          <p:cNvSpPr txBox="1"/>
          <p:nvPr>
            <p:ph idx="1" type="body"/>
          </p:nvPr>
        </p:nvSpPr>
        <p:spPr>
          <a:xfrm>
            <a:off x="-36512" y="1412776"/>
            <a:ext cx="8784976" cy="4824536"/>
          </a:xfrm>
          <a:prstGeom prst="rect">
            <a:avLst/>
          </a:prstGeom>
          <a:noFill/>
          <a:ln>
            <a:noFill/>
          </a:ln>
        </p:spPr>
        <p:txBody>
          <a:bodyPr anchorCtr="0" anchor="t" bIns="45700" lIns="91425" spcFirstLastPara="1" rIns="91425" wrap="square" tIns="45700">
            <a:normAutofit fontScale="92500" lnSpcReduction="10000"/>
          </a:bodyPr>
          <a:lstStyle/>
          <a:p>
            <a:pPr indent="-457200" lvl="0" marL="457200" rtl="0" algn="just">
              <a:spcBef>
                <a:spcPts val="0"/>
              </a:spcBef>
              <a:spcAft>
                <a:spcPts val="0"/>
              </a:spcAft>
              <a:buClr>
                <a:schemeClr val="dk1"/>
              </a:buClr>
              <a:buSzPct val="100000"/>
              <a:buFont typeface="Noto Sans Symbols"/>
              <a:buChar char="⮚"/>
            </a:pPr>
            <a:r>
              <a:rPr b="0" lang="en-US" sz="3000"/>
              <a:t>Agricultorii, care sunt dispuși să își convertească ferma în agricultură ecologică, trebuie să cunoască informații specifice, cum ar fi :</a:t>
            </a:r>
            <a:endParaRPr/>
          </a:p>
          <a:p>
            <a:pPr indent="-342900" lvl="1" marL="800100" rtl="0" algn="just">
              <a:spcBef>
                <a:spcPts val="1155"/>
              </a:spcBef>
              <a:spcAft>
                <a:spcPts val="0"/>
              </a:spcAft>
              <a:buSzPct val="100000"/>
              <a:buFont typeface="Noto Sans Symbols"/>
              <a:buChar char="✔"/>
            </a:pPr>
            <a:r>
              <a:rPr lang="en-US" sz="3000"/>
              <a:t>Cum se îmbunătățește fertilitatea solului?</a:t>
            </a:r>
            <a:endParaRPr/>
          </a:p>
          <a:p>
            <a:pPr indent="-342900" lvl="1" marL="800100" rtl="0" algn="just">
              <a:spcBef>
                <a:spcPts val="555"/>
              </a:spcBef>
              <a:spcAft>
                <a:spcPts val="0"/>
              </a:spcAft>
              <a:buSzPct val="100000"/>
              <a:buFont typeface="Noto Sans Symbols"/>
              <a:buChar char="✔"/>
            </a:pPr>
            <a:r>
              <a:rPr lang="en-US" sz="3000"/>
              <a:t>Cum se mențin culturile sănătoase?</a:t>
            </a:r>
            <a:endParaRPr/>
          </a:p>
          <a:p>
            <a:pPr indent="-342900" lvl="1" marL="800100" rtl="0" algn="just">
              <a:spcBef>
                <a:spcPts val="555"/>
              </a:spcBef>
              <a:spcAft>
                <a:spcPts val="0"/>
              </a:spcAft>
              <a:buSzPct val="100000"/>
              <a:buFont typeface="Noto Sans Symbols"/>
              <a:buChar char="✔"/>
            </a:pPr>
            <a:r>
              <a:rPr lang="en-US" sz="3000"/>
              <a:t>Cum poate crește cel mai bine diversitatea în fermă?</a:t>
            </a:r>
            <a:endParaRPr/>
          </a:p>
          <a:p>
            <a:pPr indent="-342900" lvl="1" marL="800100" rtl="0" algn="just">
              <a:spcBef>
                <a:spcPts val="555"/>
              </a:spcBef>
              <a:spcAft>
                <a:spcPts val="0"/>
              </a:spcAft>
              <a:buSzPct val="100000"/>
              <a:buFont typeface="Noto Sans Symbols"/>
              <a:buChar char="✔"/>
            </a:pPr>
            <a:r>
              <a:rPr lang="en-US" sz="3000"/>
              <a:t>Cum să păstrezi animalele sănătoase?</a:t>
            </a:r>
            <a:endParaRPr/>
          </a:p>
          <a:p>
            <a:pPr indent="-342900" lvl="1" marL="800100" rtl="0" algn="just">
              <a:spcBef>
                <a:spcPts val="555"/>
              </a:spcBef>
              <a:spcAft>
                <a:spcPts val="0"/>
              </a:spcAft>
              <a:buSzPct val="100000"/>
              <a:buFont typeface="Noto Sans Symbols"/>
              <a:buChar char="✔"/>
            </a:pPr>
            <a:r>
              <a:rPr lang="en-US" sz="3000"/>
              <a:t>Cum să dai valoare produselor ecologice și cum să le vinzi cu succes?</a:t>
            </a:r>
            <a:endParaRPr/>
          </a:p>
          <a:p>
            <a:pPr indent="-190182" lvl="0" marL="342900" rtl="0" algn="l">
              <a:spcBef>
                <a:spcPts val="481"/>
              </a:spcBef>
              <a:spcAft>
                <a:spcPts val="0"/>
              </a:spcAft>
              <a:buClr>
                <a:schemeClr val="dk1"/>
              </a:buClr>
              <a:buSzPct val="100000"/>
              <a:buFont typeface="Noto Sans Symbols"/>
              <a:buNone/>
            </a:pPr>
            <a:r>
              <a:t/>
            </a:r>
            <a:endParaRPr b="0" sz="2600"/>
          </a:p>
        </p:txBody>
      </p:sp>
      <p:sp>
        <p:nvSpPr>
          <p:cNvPr id="146" name="Google Shape;146;p7"/>
          <p:cNvSpPr txBox="1"/>
          <p:nvPr>
            <p:ph type="title"/>
          </p:nvPr>
        </p:nvSpPr>
        <p:spPr>
          <a:xfrm>
            <a:off x="0" y="116632"/>
            <a:ext cx="7951440" cy="1371600"/>
          </a:xfrm>
          <a:prstGeom prst="rect">
            <a:avLst/>
          </a:prstGeom>
          <a:noFill/>
          <a:ln>
            <a:noFill/>
          </a:ln>
        </p:spPr>
        <p:txBody>
          <a:bodyPr anchorCtr="0" anchor="b" bIns="45700" lIns="91425" spcFirstLastPara="1" rIns="91425" wrap="square" tIns="45700">
            <a:normAutofit fontScale="90000"/>
          </a:bodyPr>
          <a:lstStyle/>
          <a:p>
            <a:pPr indent="0" lvl="0" marL="0" rtl="0" algn="ctr">
              <a:spcBef>
                <a:spcPts val="0"/>
              </a:spcBef>
              <a:spcAft>
                <a:spcPts val="0"/>
              </a:spcAft>
              <a:buClr>
                <a:schemeClr val="accent6"/>
              </a:buClr>
              <a:buSzPct val="100000"/>
              <a:buFont typeface="Arial "/>
              <a:buNone/>
            </a:pPr>
            <a:br>
              <a:rPr b="0" lang="en-US" sz="3300"/>
            </a:br>
            <a:r>
              <a:rPr b="0" lang="en-US" sz="3300"/>
              <a:t>PRIMUL PAS: COLECTAȚI INFORMAȚII</a:t>
            </a:r>
            <a:br>
              <a:rPr lang="en-US" sz="3300">
                <a:solidFill>
                  <a:schemeClr val="dk1"/>
                </a:solidFill>
              </a:rPr>
            </a:br>
            <a:endParaRPr sz="3300">
              <a:solidFill>
                <a:schemeClr val="dk1"/>
              </a:solidFill>
            </a:endParaRPr>
          </a:p>
        </p:txBody>
      </p:sp>
      <p:pic>
        <p:nvPicPr>
          <p:cNvPr descr="C:\Users\myiannakopoulou.ARI\Desktop\Το print\download (6).jpg" id="147" name="Google Shape;147;p7"/>
          <p:cNvPicPr preferRelativeResize="0"/>
          <p:nvPr/>
        </p:nvPicPr>
        <p:blipFill rotWithShape="1">
          <a:blip r:embed="rId3">
            <a:alphaModFix/>
          </a:blip>
          <a:srcRect b="0" l="0" r="0" t="0"/>
          <a:stretch/>
        </p:blipFill>
        <p:spPr>
          <a:xfrm>
            <a:off x="7612954" y="6021288"/>
            <a:ext cx="1279526" cy="792088"/>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8"/>
          <p:cNvSpPr txBox="1"/>
          <p:nvPr>
            <p:ph type="title"/>
          </p:nvPr>
        </p:nvSpPr>
        <p:spPr>
          <a:xfrm>
            <a:off x="827584" y="41176"/>
            <a:ext cx="6851104" cy="1371600"/>
          </a:xfrm>
          <a:prstGeom prst="rect">
            <a:avLst/>
          </a:prstGeom>
          <a:noFill/>
          <a:ln>
            <a:noFill/>
          </a:ln>
        </p:spPr>
        <p:txBody>
          <a:bodyPr anchorCtr="0" anchor="b" bIns="45700" lIns="91425" spcFirstLastPara="1" rIns="91425" wrap="square" tIns="45700">
            <a:normAutofit fontScale="90000"/>
          </a:bodyPr>
          <a:lstStyle/>
          <a:p>
            <a:pPr indent="0" lvl="0" marL="0" rtl="0" algn="ctr">
              <a:spcBef>
                <a:spcPts val="0"/>
              </a:spcBef>
              <a:spcAft>
                <a:spcPts val="0"/>
              </a:spcAft>
              <a:buClr>
                <a:schemeClr val="accent6"/>
              </a:buClr>
              <a:buSzPct val="100000"/>
              <a:buFont typeface="Arial "/>
              <a:buNone/>
            </a:pPr>
            <a:r>
              <a:rPr b="0" lang="en-US" sz="3000"/>
              <a:t>DE UNDE SĂ OBȚINEȚI INFORMAȚII DESPRE AGRICULTURA ECOLOGICĂ?</a:t>
            </a:r>
            <a:endParaRPr/>
          </a:p>
        </p:txBody>
      </p:sp>
      <p:sp>
        <p:nvSpPr>
          <p:cNvPr id="154" name="Google Shape;154;p8"/>
          <p:cNvSpPr/>
          <p:nvPr/>
        </p:nvSpPr>
        <p:spPr>
          <a:xfrm>
            <a:off x="61932" y="1845979"/>
            <a:ext cx="8758540" cy="4247317"/>
          </a:xfrm>
          <a:prstGeom prst="rect">
            <a:avLst/>
          </a:prstGeom>
          <a:noFill/>
          <a:ln>
            <a:noFill/>
          </a:ln>
        </p:spPr>
        <p:txBody>
          <a:bodyPr anchorCtr="0" anchor="t" bIns="45700" lIns="91425" spcFirstLastPara="1" rIns="91425" wrap="square" tIns="45700">
            <a:spAutoFit/>
          </a:bodyPr>
          <a:lstStyle/>
          <a:p>
            <a:pPr indent="-458788" lvl="0" marL="458788" marR="0" rtl="0" algn="just">
              <a:spcBef>
                <a:spcPts val="0"/>
              </a:spcBef>
              <a:spcAft>
                <a:spcPts val="0"/>
              </a:spcAft>
              <a:buClr>
                <a:schemeClr val="dk1"/>
              </a:buClr>
              <a:buSzPts val="3000"/>
              <a:buFont typeface="Noto Sans Symbols"/>
              <a:buChar char="⮚"/>
            </a:pPr>
            <a:r>
              <a:rPr b="0" i="0" lang="en-US" sz="3000" u="none" cap="none" strike="noStrike">
                <a:solidFill>
                  <a:schemeClr val="dk1"/>
                </a:solidFill>
                <a:latin typeface="Arial"/>
                <a:ea typeface="Arial"/>
                <a:cs typeface="Arial"/>
                <a:sym typeface="Arial"/>
              </a:rPr>
              <a:t>Se recomandă ca agricultorii să intre în contact cu alți agricultori din aceeași zonă, care practică deja agricultura ecologică.</a:t>
            </a:r>
            <a:endParaRPr/>
          </a:p>
          <a:p>
            <a:pPr indent="0" lvl="0" marL="0" marR="0" rtl="0" algn="just">
              <a:spcBef>
                <a:spcPts val="0"/>
              </a:spcBef>
              <a:spcAft>
                <a:spcPts val="0"/>
              </a:spcAft>
              <a:buNone/>
            </a:pPr>
            <a:r>
              <a:t/>
            </a:r>
            <a:endParaRPr b="0" i="0" sz="3000" u="none" cap="none" strike="noStrike">
              <a:solidFill>
                <a:schemeClr val="dk1"/>
              </a:solidFill>
              <a:latin typeface="Arial"/>
              <a:ea typeface="Arial"/>
              <a:cs typeface="Arial"/>
              <a:sym typeface="Arial"/>
            </a:endParaRPr>
          </a:p>
          <a:p>
            <a:pPr indent="-457200" lvl="0" marL="457200" marR="0" rtl="0" algn="just">
              <a:spcBef>
                <a:spcPts val="0"/>
              </a:spcBef>
              <a:spcAft>
                <a:spcPts val="0"/>
              </a:spcAft>
              <a:buClr>
                <a:schemeClr val="dk1"/>
              </a:buClr>
              <a:buSzPts val="3000"/>
              <a:buFont typeface="Noto Sans Symbols"/>
              <a:buChar char="⮚"/>
            </a:pPr>
            <a:r>
              <a:rPr b="0" i="0" lang="en-US" sz="3000" u="none" cap="none" strike="noStrike">
                <a:solidFill>
                  <a:schemeClr val="dk1"/>
                </a:solidFill>
                <a:latin typeface="Arial"/>
                <a:ea typeface="Arial"/>
                <a:cs typeface="Arial"/>
                <a:sym typeface="Arial"/>
              </a:rPr>
              <a:t>Învățarea de la agricultorii cu experiență vă permite să obțineți experiență directă în condiții locale, să aflați despre avantajele și potențialele provocări legate de implementarea metodelor organice. </a:t>
            </a:r>
            <a:endParaRPr/>
          </a:p>
        </p:txBody>
      </p:sp>
      <p:pic>
        <p:nvPicPr>
          <p:cNvPr descr="C:\Users\myiannakopoulou.ARI\Desktop\Το print\download (6).jpg" id="155" name="Google Shape;155;p8"/>
          <p:cNvPicPr preferRelativeResize="0"/>
          <p:nvPr/>
        </p:nvPicPr>
        <p:blipFill rotWithShape="1">
          <a:blip r:embed="rId3">
            <a:alphaModFix/>
          </a:blip>
          <a:srcRect b="0" l="0" r="0" t="0"/>
          <a:stretch/>
        </p:blipFill>
        <p:spPr>
          <a:xfrm>
            <a:off x="7612954" y="6021288"/>
            <a:ext cx="1279526" cy="792088"/>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9"/>
          <p:cNvSpPr txBox="1"/>
          <p:nvPr>
            <p:ph type="title"/>
          </p:nvPr>
        </p:nvSpPr>
        <p:spPr>
          <a:xfrm>
            <a:off x="-108520" y="1484784"/>
            <a:ext cx="8568952" cy="720080"/>
          </a:xfrm>
          <a:prstGeom prst="rect">
            <a:avLst/>
          </a:prstGeom>
          <a:noFill/>
          <a:ln>
            <a:noFill/>
          </a:ln>
        </p:spPr>
        <p:txBody>
          <a:bodyPr anchorCtr="0" anchor="b" bIns="45700" lIns="91425" spcFirstLastPara="1" rIns="91425" wrap="square" tIns="45700">
            <a:normAutofit fontScale="90000"/>
          </a:bodyPr>
          <a:lstStyle/>
          <a:p>
            <a:pPr indent="0" lvl="0" marL="0" rtl="0" algn="ctr">
              <a:spcBef>
                <a:spcPts val="0"/>
              </a:spcBef>
              <a:spcAft>
                <a:spcPts val="0"/>
              </a:spcAft>
              <a:buClr>
                <a:schemeClr val="accent6"/>
              </a:buClr>
              <a:buSzPct val="109090"/>
              <a:buFont typeface="Arial "/>
              <a:buNone/>
            </a:pPr>
            <a:br>
              <a:rPr lang="en-US"/>
            </a:br>
            <a:br>
              <a:rPr lang="en-US"/>
            </a:br>
            <a:r>
              <a:rPr lang="en-US"/>
              <a:t>PASUL DOI: ÎNCERCAȚI PRACTICI LA O SCARĂ RESTRÂNSĂ.</a:t>
            </a:r>
            <a:br>
              <a:rPr b="0" lang="en-US" sz="3300"/>
            </a:br>
            <a:br>
              <a:rPr b="0" lang="en-US" sz="3300"/>
            </a:br>
            <a:endParaRPr b="0" sz="3300"/>
          </a:p>
        </p:txBody>
      </p:sp>
      <p:sp>
        <p:nvSpPr>
          <p:cNvPr id="162" name="Google Shape;162;p9"/>
          <p:cNvSpPr txBox="1"/>
          <p:nvPr>
            <p:ph idx="1" type="body"/>
          </p:nvPr>
        </p:nvSpPr>
        <p:spPr>
          <a:xfrm>
            <a:off x="107504" y="1503709"/>
            <a:ext cx="8856984" cy="4373563"/>
          </a:xfrm>
          <a:prstGeom prst="rect">
            <a:avLst/>
          </a:prstGeom>
          <a:noFill/>
          <a:ln>
            <a:noFill/>
          </a:ln>
        </p:spPr>
        <p:txBody>
          <a:bodyPr anchorCtr="0" anchor="t" bIns="45700" lIns="91425" spcFirstLastPara="1" rIns="91425" wrap="square" tIns="45700">
            <a:noAutofit/>
          </a:bodyPr>
          <a:lstStyle/>
          <a:p>
            <a:pPr indent="-403225" lvl="0" marL="403225" rtl="0" algn="just">
              <a:spcBef>
                <a:spcPts val="0"/>
              </a:spcBef>
              <a:spcAft>
                <a:spcPts val="0"/>
              </a:spcAft>
              <a:buClr>
                <a:schemeClr val="dk1"/>
              </a:buClr>
              <a:buSzPts val="3000"/>
              <a:buFont typeface="Noto Sans Symbols"/>
              <a:buChar char="⮚"/>
            </a:pPr>
            <a:r>
              <a:rPr b="0" lang="en-US" sz="3000"/>
              <a:t>După ce au colectat informațiile adecvate, agricultorii ar trebui să înceapă să învețe din propria lor experiență în fermele lor. </a:t>
            </a:r>
            <a:endParaRPr/>
          </a:p>
          <a:p>
            <a:pPr indent="-457200" lvl="0" marL="457200" rtl="0" algn="just">
              <a:spcBef>
                <a:spcPts val="1800"/>
              </a:spcBef>
              <a:spcAft>
                <a:spcPts val="0"/>
              </a:spcAft>
              <a:buClr>
                <a:schemeClr val="dk1"/>
              </a:buClr>
              <a:buSzPts val="3000"/>
              <a:buFont typeface="Noto Sans Symbols"/>
              <a:buChar char="⮚"/>
            </a:pPr>
            <a:r>
              <a:rPr b="0" lang="en-US" sz="3000"/>
              <a:t>Pentru a minimiza riscul de eșec al culturilor și / sau pierderea animalelor, se recomandă să :</a:t>
            </a:r>
            <a:endParaRPr/>
          </a:p>
          <a:p>
            <a:pPr indent="-457200" lvl="1" marL="914400" rtl="0" algn="just">
              <a:spcBef>
                <a:spcPts val="1200"/>
              </a:spcBef>
              <a:spcAft>
                <a:spcPts val="0"/>
              </a:spcAft>
              <a:buSzPts val="3000"/>
              <a:buFont typeface="Arial Black"/>
              <a:buAutoNum type="arabicPeriod"/>
            </a:pPr>
            <a:r>
              <a:rPr lang="en-US" sz="3000"/>
              <a:t>Implementați practicile organice pas cu pas într-o măsură limitată. </a:t>
            </a:r>
            <a:endParaRPr/>
          </a:p>
          <a:p>
            <a:pPr indent="-457200" lvl="1" marL="914400" rtl="0" algn="just">
              <a:spcBef>
                <a:spcPts val="0"/>
              </a:spcBef>
              <a:spcAft>
                <a:spcPts val="0"/>
              </a:spcAft>
              <a:buSzPts val="3000"/>
              <a:buFont typeface="Arial Black"/>
              <a:buAutoNum type="arabicPeriod"/>
            </a:pPr>
            <a:r>
              <a:rPr lang="en-US" sz="3000"/>
              <a:t>Selectați practici specifice la un anumit moment dat și</a:t>
            </a:r>
            <a:endParaRPr sz="3000"/>
          </a:p>
          <a:p>
            <a:pPr indent="-457200" lvl="1" marL="914400" rtl="0" algn="just">
              <a:spcBef>
                <a:spcPts val="0"/>
              </a:spcBef>
              <a:spcAft>
                <a:spcPts val="0"/>
              </a:spcAft>
              <a:buSzPts val="3000"/>
              <a:buFont typeface="Arial Black"/>
              <a:buAutoNum type="arabicPeriod"/>
            </a:pPr>
            <a:r>
              <a:rPr lang="en-US" sz="3000"/>
              <a:t>Testați-le numai pe anumite parcele</a:t>
            </a:r>
            <a:endParaRPr sz="3000"/>
          </a:p>
          <a:p>
            <a:pPr indent="0" lvl="1" marL="457200" rtl="0" algn="just">
              <a:spcBef>
                <a:spcPts val="0"/>
              </a:spcBef>
              <a:spcAft>
                <a:spcPts val="0"/>
              </a:spcAft>
              <a:buSzPts val="3000"/>
              <a:buNone/>
            </a:pPr>
            <a:r>
              <a:rPr lang="en-US" sz="3000"/>
              <a:t> sau anumite animale selectate. </a:t>
            </a:r>
            <a:endParaRPr/>
          </a:p>
        </p:txBody>
      </p:sp>
      <p:pic>
        <p:nvPicPr>
          <p:cNvPr descr="C:\Users\myiannakopoulou.ARI\Desktop\Το print\download (6).jpg" id="163" name="Google Shape;163;p9"/>
          <p:cNvPicPr preferRelativeResize="0"/>
          <p:nvPr/>
        </p:nvPicPr>
        <p:blipFill rotWithShape="1">
          <a:blip r:embed="rId3">
            <a:alphaModFix/>
          </a:blip>
          <a:srcRect b="0" l="0" r="0" t="0"/>
          <a:stretch/>
        </p:blipFill>
        <p:spPr>
          <a:xfrm>
            <a:off x="7928681" y="6199641"/>
            <a:ext cx="1063502" cy="658359"/>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Motív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Základné">
  <a:themeElements>
    <a:clrScheme name="Green Yellow">
      <a:dk1>
        <a:srgbClr val="000000"/>
      </a:dk1>
      <a:lt1>
        <a:srgbClr val="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2019-02-10T21:49:04Z</dcterms:created>
  <dc:creator>Zuzana Palková</dc:creator>
</cp:coreProperties>
</file>