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307" r:id="rId2"/>
    <p:sldId id="300" r:id="rId3"/>
    <p:sldId id="303" r:id="rId4"/>
    <p:sldId id="302" r:id="rId5"/>
    <p:sldId id="304" r:id="rId6"/>
  </p:sldIdLst>
  <p:sldSz cx="9144000" cy="6858000" type="screen4x3"/>
  <p:notesSz cx="7010400" cy="92964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03" autoAdjust="0"/>
    <p:restoredTop sz="86388" autoAdjust="0"/>
  </p:normalViewPr>
  <p:slideViewPr>
    <p:cSldViewPr>
      <p:cViewPr varScale="1">
        <p:scale>
          <a:sx n="54" d="100"/>
          <a:sy n="54" d="100"/>
        </p:scale>
        <p:origin x="844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4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4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39" tIns="44070" rIns="88139" bIns="4407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88139" tIns="44070" rIns="88139" bIns="4407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1958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19583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1958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1958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s://ec.europa.eu/info/food-farming-fisheries/farming/organic-farming/legislation_e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1195646"/>
            <a:ext cx="8072494" cy="1297250"/>
          </a:xfrm>
        </p:spPr>
        <p:txBody>
          <a:bodyPr/>
          <a:lstStyle/>
          <a:p>
            <a:pPr algn="ctr"/>
            <a:r>
              <a:rPr lang="sk-SK" sz="4000" b="1" noProof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Princípy ekologického poľnohospodárstva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sk-SK" noProof="0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646694" y="6021288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dirty="0">
                <a:solidFill>
                  <a:srgbClr val="EF8E7B"/>
                </a:solidFill>
              </a:rPr>
              <a:t>Ekologické poľnohospodárstvo</a:t>
            </a:r>
            <a:endParaRPr lang="en-US" dirty="0">
              <a:solidFill>
                <a:srgbClr val="EF8E7B"/>
              </a:solidFill>
            </a:endParaRPr>
          </a:p>
        </p:txBody>
      </p:sp>
      <p:pic>
        <p:nvPicPr>
          <p:cNvPr id="1026" name="Picture 2" descr="C:\Users\myiannakopoulou.ARI\Desktop\Το print\ORGANIC-FARMING-1024x984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420888"/>
            <a:ext cx="5328592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2380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65130"/>
            <a:ext cx="7128792" cy="1119654"/>
          </a:xfrm>
        </p:spPr>
        <p:txBody>
          <a:bodyPr>
            <a:normAutofit fontScale="90000"/>
          </a:bodyPr>
          <a:lstStyle/>
          <a:p>
            <a:pPr algn="ctr"/>
            <a:r>
              <a:rPr lang="sk-SK" sz="3000" noProof="0" dirty="0"/>
              <a:t>Dodržiavajte zásady ekologického poľnohospodárstva</a:t>
            </a:r>
          </a:p>
        </p:txBody>
      </p:sp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 txBox="1">
            <a:spLocks/>
          </p:cNvSpPr>
          <p:nvPr/>
        </p:nvSpPr>
        <p:spPr>
          <a:xfrm>
            <a:off x="107504" y="2132856"/>
            <a:ext cx="8784976" cy="37444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spcBef>
                <a:spcPts val="2400"/>
              </a:spcBef>
              <a:buBlip>
                <a:blip r:embed="rId3"/>
              </a:buBlip>
            </a:pPr>
            <a:r>
              <a:rPr lang="en-US" sz="3200" i="1" dirty="0" err="1"/>
              <a:t>Ekologick</a:t>
            </a:r>
            <a:r>
              <a:rPr lang="sk-SK" sz="3200" i="1" dirty="0"/>
              <a:t>y</a:t>
            </a:r>
            <a:r>
              <a:rPr lang="en-US" sz="3200" i="1" dirty="0"/>
              <a:t> </a:t>
            </a:r>
            <a:r>
              <a:rPr lang="sk-SK" sz="3200" i="1" dirty="0"/>
              <a:t>hospodáriť na vidieku</a:t>
            </a:r>
            <a:r>
              <a:rPr lang="en-US" sz="3200" i="1" dirty="0"/>
              <a:t> </a:t>
            </a:r>
            <a:r>
              <a:rPr lang="en-US" sz="3200" b="0" i="1" dirty="0" err="1"/>
              <a:t>znamená</a:t>
            </a:r>
            <a:r>
              <a:rPr lang="en-US" sz="3200" b="0" i="1" dirty="0"/>
              <a:t> </a:t>
            </a:r>
            <a:r>
              <a:rPr lang="en-US" sz="3200" b="0" i="1" dirty="0" err="1"/>
              <a:t>rešpektovanie</a:t>
            </a:r>
            <a:r>
              <a:rPr lang="en-US" sz="3200" b="0" i="1" dirty="0"/>
              <a:t> </a:t>
            </a:r>
            <a:r>
              <a:rPr lang="en-US" sz="3200" b="0" i="1" dirty="0" err="1"/>
              <a:t>zásad</a:t>
            </a:r>
            <a:r>
              <a:rPr lang="en-US" sz="3200" b="0" i="1" dirty="0"/>
              <a:t>, </a:t>
            </a:r>
            <a:r>
              <a:rPr lang="en-US" sz="3200" b="0" i="1" dirty="0" err="1"/>
              <a:t>pravidiel</a:t>
            </a:r>
            <a:r>
              <a:rPr lang="en-US" sz="3200" b="0" i="1" dirty="0"/>
              <a:t> a </a:t>
            </a:r>
            <a:r>
              <a:rPr lang="en-US" sz="3200" b="0" i="1" dirty="0" err="1"/>
              <a:t>požiadaviek</a:t>
            </a:r>
            <a:r>
              <a:rPr lang="en-US" sz="3200" b="0" i="1" dirty="0"/>
              <a:t> </a:t>
            </a:r>
            <a:r>
              <a:rPr lang="en-US" sz="3200" b="0" i="1" dirty="0" err="1"/>
              <a:t>ekologického</a:t>
            </a:r>
            <a:r>
              <a:rPr lang="en-US" sz="3200" b="0" i="1" dirty="0"/>
              <a:t> </a:t>
            </a:r>
            <a:r>
              <a:rPr lang="en-US" sz="3200" b="0" i="1" dirty="0" err="1"/>
              <a:t>poľnohospo</a:t>
            </a:r>
            <a:r>
              <a:rPr lang="sk-SK" sz="3200" b="0" i="1" dirty="0"/>
              <a:t>-</a:t>
            </a:r>
            <a:r>
              <a:rPr lang="en-US" sz="3200" b="0" i="1" dirty="0" err="1"/>
              <a:t>dárstva</a:t>
            </a:r>
            <a:r>
              <a:rPr lang="en-US" sz="3200" b="0" i="1" dirty="0"/>
              <a:t>.</a:t>
            </a:r>
          </a:p>
          <a:p>
            <a:pPr marL="457200" indent="-457200" algn="just">
              <a:spcBef>
                <a:spcPts val="2400"/>
              </a:spcBef>
              <a:buBlip>
                <a:blip r:embed="rId3"/>
              </a:buBlip>
            </a:pPr>
            <a:r>
              <a:rPr lang="en-US" sz="3200" i="1" dirty="0" err="1"/>
              <a:t>Každý</a:t>
            </a:r>
            <a:r>
              <a:rPr lang="en-US" sz="3200" i="1" dirty="0"/>
              <a:t>, </a:t>
            </a:r>
            <a:r>
              <a:rPr lang="en-US" sz="3200" i="1" dirty="0" err="1"/>
              <a:t>kto</a:t>
            </a:r>
            <a:r>
              <a:rPr lang="en-US" sz="3200" i="1" dirty="0"/>
              <a:t> </a:t>
            </a:r>
            <a:r>
              <a:rPr lang="en-US" sz="3200" i="1" dirty="0" err="1"/>
              <a:t>sa</a:t>
            </a:r>
            <a:r>
              <a:rPr lang="en-US" sz="3200" i="1" dirty="0"/>
              <a:t> </a:t>
            </a:r>
            <a:r>
              <a:rPr lang="en-US" sz="3200" i="1" dirty="0" err="1"/>
              <a:t>chce</a:t>
            </a:r>
            <a:r>
              <a:rPr lang="en-US" sz="3200" i="1" dirty="0"/>
              <a:t> </a:t>
            </a:r>
            <a:r>
              <a:rPr lang="en-US" sz="3200" i="1" dirty="0" err="1"/>
              <a:t>stať</a:t>
            </a:r>
            <a:r>
              <a:rPr lang="en-US" sz="3200" i="1" dirty="0"/>
              <a:t> </a:t>
            </a:r>
            <a:r>
              <a:rPr lang="en-US" sz="3200" i="1" dirty="0" err="1"/>
              <a:t>ekologickým</a:t>
            </a:r>
            <a:r>
              <a:rPr lang="en-US" sz="3200" i="1" dirty="0"/>
              <a:t> </a:t>
            </a:r>
            <a:r>
              <a:rPr lang="en-US" sz="3200" i="1" dirty="0" err="1"/>
              <a:t>poľnohospodárom</a:t>
            </a:r>
            <a:r>
              <a:rPr lang="en-US" sz="3200" i="1" dirty="0"/>
              <a:t>, </a:t>
            </a:r>
            <a:r>
              <a:rPr lang="en-US" sz="3200" b="0" i="1" dirty="0"/>
              <a:t>by </a:t>
            </a:r>
            <a:r>
              <a:rPr lang="en-US" sz="3200" b="0" i="1" dirty="0" err="1"/>
              <a:t>sa</a:t>
            </a:r>
            <a:r>
              <a:rPr lang="en-US" sz="3200" b="0" i="1" dirty="0"/>
              <a:t> mal </a:t>
            </a:r>
            <a:r>
              <a:rPr lang="en-US" sz="3200" b="0" i="1" dirty="0" err="1"/>
              <a:t>ubezpečiť</a:t>
            </a:r>
            <a:r>
              <a:rPr lang="en-US" sz="3200" b="0" i="1" dirty="0"/>
              <a:t>, </a:t>
            </a:r>
            <a:r>
              <a:rPr lang="en-US" sz="3200" b="0" i="1" dirty="0" err="1"/>
              <a:t>že</a:t>
            </a:r>
            <a:r>
              <a:rPr lang="en-US" sz="3200" b="0" i="1" dirty="0"/>
              <a:t> je </a:t>
            </a:r>
            <a:r>
              <a:rPr lang="en-US" sz="3200" b="0" i="1" dirty="0" err="1"/>
              <a:t>oboznámený</a:t>
            </a:r>
            <a:r>
              <a:rPr lang="en-US" sz="3200" b="0" i="1" dirty="0"/>
              <a:t> s </a:t>
            </a:r>
            <a:r>
              <a:rPr lang="en-US" sz="3200" b="0" i="1" dirty="0" err="1"/>
              <a:t>právnymi</a:t>
            </a:r>
            <a:r>
              <a:rPr lang="en-US" sz="3200" b="0" i="1" dirty="0"/>
              <a:t> </a:t>
            </a:r>
            <a:r>
              <a:rPr lang="en-US" sz="3200" b="0" i="1" dirty="0" err="1"/>
              <a:t>predpismi</a:t>
            </a:r>
            <a:r>
              <a:rPr lang="en-US" sz="3200" b="0" i="1" dirty="0"/>
              <a:t> o </a:t>
            </a:r>
            <a:r>
              <a:rPr lang="en-US" sz="3200" b="0" i="1" dirty="0" err="1"/>
              <a:t>ekologickom</a:t>
            </a:r>
            <a:r>
              <a:rPr lang="en-US" sz="3200" b="0" i="1" dirty="0"/>
              <a:t> </a:t>
            </a:r>
            <a:r>
              <a:rPr lang="en-US" sz="3200" b="0" i="1" dirty="0" err="1"/>
              <a:t>poľnohospodárstve</a:t>
            </a:r>
            <a:r>
              <a:rPr lang="en-US" sz="3200" b="0" i="1" dirty="0"/>
              <a:t>.</a:t>
            </a:r>
            <a:endParaRPr lang="en-GB" sz="1900" b="0" dirty="0"/>
          </a:p>
        </p:txBody>
      </p:sp>
      <p:pic>
        <p:nvPicPr>
          <p:cNvPr id="5" name="Picture 4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0336" y="6093296"/>
            <a:ext cx="1000136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3109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93122"/>
            <a:ext cx="7776864" cy="1119654"/>
          </a:xfrm>
        </p:spPr>
        <p:txBody>
          <a:bodyPr>
            <a:normAutofit/>
          </a:bodyPr>
          <a:lstStyle/>
          <a:p>
            <a:pPr algn="ctr"/>
            <a:r>
              <a:rPr lang="sk-SK" sz="3000" noProof="0" dirty="0"/>
              <a:t>Legislatíva ekologického poľnohospodárstva</a:t>
            </a:r>
          </a:p>
        </p:txBody>
      </p:sp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 txBox="1">
            <a:spLocks/>
          </p:cNvSpPr>
          <p:nvPr/>
        </p:nvSpPr>
        <p:spPr>
          <a:xfrm>
            <a:off x="-36512" y="1916832"/>
            <a:ext cx="8784976" cy="5112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en-US" sz="3000" b="0" dirty="0" err="1"/>
              <a:t>Nariadenie</a:t>
            </a:r>
            <a:r>
              <a:rPr lang="en-US" sz="3000" b="0" dirty="0"/>
              <a:t> EÚ 834/2007 o </a:t>
            </a:r>
            <a:r>
              <a:rPr lang="en-US" sz="3000" b="0" dirty="0" err="1"/>
              <a:t>ekologickej</a:t>
            </a:r>
            <a:r>
              <a:rPr lang="en-US" sz="3000" b="0" dirty="0"/>
              <a:t> </a:t>
            </a:r>
            <a:r>
              <a:rPr lang="en-US" sz="3000" b="0" dirty="0" err="1"/>
              <a:t>výrobe</a:t>
            </a:r>
            <a:r>
              <a:rPr lang="en-US" sz="3000" b="0" dirty="0"/>
              <a:t> a </a:t>
            </a:r>
            <a:r>
              <a:rPr lang="en-US" sz="3000" b="0" dirty="0" err="1"/>
              <a:t>označovaní</a:t>
            </a:r>
            <a:r>
              <a:rPr lang="en-US" sz="3000" b="0" dirty="0"/>
              <a:t> </a:t>
            </a:r>
            <a:r>
              <a:rPr lang="en-US" sz="3000" b="0" dirty="0" err="1"/>
              <a:t>ekologických</a:t>
            </a:r>
            <a:r>
              <a:rPr lang="en-US" sz="3000" b="0" dirty="0"/>
              <a:t> </a:t>
            </a:r>
            <a:r>
              <a:rPr lang="en-US" sz="3000" b="0" dirty="0" err="1"/>
              <a:t>výrobkov</a:t>
            </a:r>
            <a:r>
              <a:rPr lang="en-US" sz="3000" b="0" dirty="0"/>
              <a:t>.</a:t>
            </a:r>
          </a:p>
          <a:p>
            <a:pPr marL="342900" indent="-342900" algn="just"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en-US" sz="3000" b="0" dirty="0" err="1"/>
              <a:t>Nariadenie</a:t>
            </a:r>
            <a:r>
              <a:rPr lang="en-US" sz="3000" b="0" dirty="0"/>
              <a:t> EÚ 889/2008 o </a:t>
            </a:r>
            <a:r>
              <a:rPr lang="en-US" sz="3000" b="0" dirty="0" err="1"/>
              <a:t>pravidlách</a:t>
            </a:r>
            <a:r>
              <a:rPr lang="en-US" sz="3000" b="0" dirty="0"/>
              <a:t> </a:t>
            </a:r>
            <a:r>
              <a:rPr lang="en-US" sz="3000" b="0" dirty="0" err="1"/>
              <a:t>upravujúcich</a:t>
            </a:r>
            <a:r>
              <a:rPr lang="en-US" sz="3000" b="0" dirty="0"/>
              <a:t> </a:t>
            </a:r>
            <a:r>
              <a:rPr lang="en-US" sz="3000" b="0" dirty="0" err="1"/>
              <a:t>ekologickú</a:t>
            </a:r>
            <a:r>
              <a:rPr lang="en-US" sz="3000" b="0" dirty="0"/>
              <a:t> </a:t>
            </a:r>
            <a:r>
              <a:rPr lang="en-US" sz="3000" b="0" dirty="0" err="1"/>
              <a:t>výrobu</a:t>
            </a:r>
            <a:r>
              <a:rPr lang="en-US" sz="3000" b="0" dirty="0"/>
              <a:t>, </a:t>
            </a:r>
            <a:r>
              <a:rPr lang="en-US" sz="3000" b="0" dirty="0" err="1"/>
              <a:t>označovanie</a:t>
            </a:r>
            <a:r>
              <a:rPr lang="en-US" sz="3000" b="0" dirty="0"/>
              <a:t> a </a:t>
            </a:r>
            <a:r>
              <a:rPr lang="en-US" sz="3000" b="0" dirty="0" err="1"/>
              <a:t>kontrolu</a:t>
            </a:r>
            <a:r>
              <a:rPr lang="en-US" sz="3000" b="0" dirty="0"/>
              <a:t>.</a:t>
            </a:r>
          </a:p>
          <a:p>
            <a:pPr marL="342900" indent="-342900" algn="just"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en-US" sz="3000" b="0" dirty="0" err="1"/>
              <a:t>Nariadenie</a:t>
            </a:r>
            <a:r>
              <a:rPr lang="en-US" sz="3000" b="0" dirty="0"/>
              <a:t> EÚ 1235/2008 o </a:t>
            </a:r>
            <a:r>
              <a:rPr lang="en-US" sz="3000" b="0" dirty="0" err="1"/>
              <a:t>pravidlách</a:t>
            </a:r>
            <a:r>
              <a:rPr lang="en-US" sz="3000" b="0" dirty="0"/>
              <a:t> </a:t>
            </a:r>
            <a:r>
              <a:rPr lang="en-US" sz="3000" b="0" dirty="0" err="1"/>
              <a:t>týkajúcich</a:t>
            </a:r>
            <a:r>
              <a:rPr lang="en-US" sz="3000" b="0" dirty="0"/>
              <a:t> </a:t>
            </a:r>
            <a:r>
              <a:rPr lang="en-US" sz="3000" b="0" dirty="0" err="1"/>
              <a:t>sa</a:t>
            </a:r>
            <a:r>
              <a:rPr lang="en-US" sz="3000" b="0" dirty="0"/>
              <a:t> </a:t>
            </a:r>
            <a:r>
              <a:rPr lang="en-US" sz="3000" b="0" dirty="0" err="1"/>
              <a:t>dovozu</a:t>
            </a:r>
            <a:r>
              <a:rPr lang="en-US" sz="3000" b="0" dirty="0"/>
              <a:t> </a:t>
            </a:r>
            <a:r>
              <a:rPr lang="en-US" sz="3000" b="0" dirty="0" err="1"/>
              <a:t>ekologických</a:t>
            </a:r>
            <a:r>
              <a:rPr lang="en-US" sz="3000" b="0" dirty="0"/>
              <a:t> </a:t>
            </a:r>
            <a:r>
              <a:rPr lang="en-US" sz="3000" b="0" dirty="0" err="1"/>
              <a:t>výrobkov</a:t>
            </a:r>
            <a:r>
              <a:rPr lang="en-US" sz="3000" b="0" dirty="0"/>
              <a:t> z </a:t>
            </a:r>
            <a:r>
              <a:rPr lang="en-US" sz="3000" b="0" dirty="0" err="1"/>
              <a:t>tretích</a:t>
            </a:r>
            <a:r>
              <a:rPr lang="en-US" sz="3000" b="0" dirty="0"/>
              <a:t> </a:t>
            </a:r>
            <a:r>
              <a:rPr lang="en-US" sz="3000" b="0" dirty="0" err="1"/>
              <a:t>krajín</a:t>
            </a:r>
            <a:r>
              <a:rPr lang="en-US" sz="3000" b="0" dirty="0"/>
              <a:t>.</a:t>
            </a:r>
            <a:endParaRPr lang="en-GB" sz="3000" b="0" dirty="0"/>
          </a:p>
        </p:txBody>
      </p:sp>
      <p:pic>
        <p:nvPicPr>
          <p:cNvPr id="5" name="Picture 4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093296"/>
            <a:ext cx="1000136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424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 txBox="1">
            <a:spLocks/>
          </p:cNvSpPr>
          <p:nvPr/>
        </p:nvSpPr>
        <p:spPr>
          <a:xfrm>
            <a:off x="35496" y="1628800"/>
            <a:ext cx="8777000" cy="46805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Blip>
                <a:blip r:embed="rId3"/>
              </a:buBlip>
            </a:pPr>
            <a:r>
              <a:rPr lang="en-US" sz="3000" b="0" dirty="0" err="1"/>
              <a:t>Európska</a:t>
            </a:r>
            <a:r>
              <a:rPr lang="en-US" sz="3000" b="0" dirty="0"/>
              <a:t> </a:t>
            </a:r>
            <a:r>
              <a:rPr lang="en-US" sz="3000" b="0" dirty="0" err="1"/>
              <a:t>komisia</a:t>
            </a:r>
            <a:r>
              <a:rPr lang="en-US" sz="3000" b="0" dirty="0"/>
              <a:t> </a:t>
            </a:r>
            <a:r>
              <a:rPr lang="en-US" sz="3000" b="0" dirty="0" err="1"/>
              <a:t>preskúmala</a:t>
            </a:r>
            <a:r>
              <a:rPr lang="en-US" sz="3000" b="0" dirty="0"/>
              <a:t> </a:t>
            </a:r>
            <a:r>
              <a:rPr lang="en-US" sz="3000" b="0" dirty="0" err="1"/>
              <a:t>právne</a:t>
            </a:r>
            <a:r>
              <a:rPr lang="en-US" sz="3000" b="0" dirty="0"/>
              <a:t> </a:t>
            </a:r>
            <a:r>
              <a:rPr lang="en-US" sz="3000" b="0" dirty="0" err="1"/>
              <a:t>predpisy</a:t>
            </a:r>
            <a:r>
              <a:rPr lang="en-US" sz="3000" b="0" dirty="0"/>
              <a:t> o </a:t>
            </a:r>
            <a:r>
              <a:rPr lang="en-US" sz="3000" b="0" dirty="0" err="1"/>
              <a:t>ekologickom</a:t>
            </a:r>
            <a:r>
              <a:rPr lang="en-US" sz="3000" b="0" dirty="0"/>
              <a:t> </a:t>
            </a:r>
            <a:r>
              <a:rPr lang="en-US" sz="3000" b="0" dirty="0" err="1"/>
              <a:t>poľnohospodárstve</a:t>
            </a:r>
            <a:r>
              <a:rPr lang="en-US" sz="3000" b="0" dirty="0"/>
              <a:t>.</a:t>
            </a:r>
          </a:p>
          <a:p>
            <a:pPr marL="342900" indent="-342900" algn="just">
              <a:buBlip>
                <a:blip r:embed="rId3"/>
              </a:buBlip>
            </a:pPr>
            <a:r>
              <a:rPr lang="en-US" sz="3000" b="0" dirty="0" err="1"/>
              <a:t>Nové</a:t>
            </a:r>
            <a:r>
              <a:rPr lang="en-US" sz="3000" b="0" dirty="0"/>
              <a:t> </a:t>
            </a:r>
            <a:r>
              <a:rPr lang="en-US" sz="3000" b="0" dirty="0" err="1"/>
              <a:t>nariadenie</a:t>
            </a:r>
            <a:r>
              <a:rPr lang="en-US" sz="3000" b="0" dirty="0"/>
              <a:t>:</a:t>
            </a:r>
          </a:p>
          <a:p>
            <a:pPr marL="800100" lvl="1" indent="-342900" algn="just">
              <a:buBlip>
                <a:blip r:embed="rId3"/>
              </a:buBlip>
            </a:pPr>
            <a:r>
              <a:rPr lang="en-US" sz="3000" b="0" dirty="0" err="1"/>
              <a:t>Nariadenie</a:t>
            </a:r>
            <a:r>
              <a:rPr lang="en-US" sz="3000" b="0" dirty="0"/>
              <a:t> </a:t>
            </a:r>
            <a:r>
              <a:rPr lang="en-US" sz="3000" b="0" dirty="0" err="1"/>
              <a:t>Európskeho</a:t>
            </a:r>
            <a:r>
              <a:rPr lang="en-US" sz="3000" b="0" dirty="0"/>
              <a:t> </a:t>
            </a:r>
            <a:r>
              <a:rPr lang="en-US" sz="3000" b="0" dirty="0" err="1"/>
              <a:t>parlamentu</a:t>
            </a:r>
            <a:r>
              <a:rPr lang="en-US" sz="3000" b="0" dirty="0"/>
              <a:t> a Rady č. 2018/848 o </a:t>
            </a:r>
            <a:r>
              <a:rPr lang="en-US" sz="3000" b="0" dirty="0" err="1"/>
              <a:t>ekologickej</a:t>
            </a:r>
            <a:r>
              <a:rPr lang="en-US" sz="3000" b="0" dirty="0"/>
              <a:t> </a:t>
            </a:r>
            <a:r>
              <a:rPr lang="en-US" sz="3000" b="0" dirty="0" err="1"/>
              <a:t>výrobe</a:t>
            </a:r>
            <a:r>
              <a:rPr lang="en-US" sz="3000" b="0" dirty="0"/>
              <a:t> a </a:t>
            </a:r>
            <a:r>
              <a:rPr lang="en-US" sz="3000" b="0" dirty="0" err="1"/>
              <a:t>označovaní</a:t>
            </a:r>
            <a:r>
              <a:rPr lang="en-US" sz="3000" b="0" dirty="0"/>
              <a:t> </a:t>
            </a:r>
            <a:r>
              <a:rPr lang="en-US" sz="3000" b="0" dirty="0" err="1"/>
              <a:t>ekologických</a:t>
            </a:r>
            <a:r>
              <a:rPr lang="en-US" sz="3000" b="0" dirty="0"/>
              <a:t> </a:t>
            </a:r>
            <a:r>
              <a:rPr lang="en-US" sz="3000" b="0" dirty="0" err="1"/>
              <a:t>výrobkov</a:t>
            </a:r>
            <a:r>
              <a:rPr lang="en-US" sz="3000" b="0" dirty="0"/>
              <a:t>, </a:t>
            </a:r>
            <a:r>
              <a:rPr lang="en-US" sz="3000" b="0" dirty="0" err="1"/>
              <a:t>ktorým</a:t>
            </a:r>
            <a:r>
              <a:rPr lang="en-US" sz="3000" b="0" dirty="0"/>
              <a:t> </a:t>
            </a:r>
            <a:r>
              <a:rPr lang="en-US" sz="3000" b="0" dirty="0" err="1"/>
              <a:t>sa</a:t>
            </a:r>
            <a:r>
              <a:rPr lang="en-US" sz="3000" b="0" dirty="0"/>
              <a:t> </a:t>
            </a:r>
            <a:r>
              <a:rPr lang="en-US" sz="3000" b="0" dirty="0" err="1"/>
              <a:t>zrušuje</a:t>
            </a:r>
            <a:r>
              <a:rPr lang="en-US" sz="3000" b="0" dirty="0"/>
              <a:t> </a:t>
            </a:r>
            <a:r>
              <a:rPr lang="en-US" sz="3000" b="0" dirty="0" err="1"/>
              <a:t>nariadenie</a:t>
            </a:r>
            <a:r>
              <a:rPr lang="en-US" sz="3000" b="0" dirty="0"/>
              <a:t> 834/2007, </a:t>
            </a:r>
            <a:r>
              <a:rPr lang="en-US" sz="3000" b="0" dirty="0" err="1"/>
              <a:t>nadobudne</a:t>
            </a:r>
            <a:r>
              <a:rPr lang="en-US" sz="3000" b="0" dirty="0"/>
              <a:t> </a:t>
            </a:r>
            <a:r>
              <a:rPr lang="en-US" sz="3000" b="0" dirty="0" err="1"/>
              <a:t>účinnosť</a:t>
            </a:r>
            <a:r>
              <a:rPr lang="en-US" sz="3000" b="0" dirty="0"/>
              <a:t> 1. </a:t>
            </a:r>
            <a:r>
              <a:rPr lang="en-US" sz="3000" b="0" dirty="0" err="1"/>
              <a:t>januára</a:t>
            </a:r>
            <a:r>
              <a:rPr lang="en-US" sz="3000" b="0" dirty="0"/>
              <a:t> 2021.</a:t>
            </a:r>
            <a:endParaRPr lang="en-GB" sz="19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77280" y="116632"/>
            <a:ext cx="6203032" cy="972026"/>
          </a:xfrm>
        </p:spPr>
        <p:txBody>
          <a:bodyPr>
            <a:noAutofit/>
          </a:bodyPr>
          <a:lstStyle/>
          <a:p>
            <a:pPr algn="ctr"/>
            <a:r>
              <a:rPr lang="sk-SK" sz="3000" noProof="0" dirty="0"/>
              <a:t>Nové nariadenia</a:t>
            </a:r>
          </a:p>
        </p:txBody>
      </p:sp>
      <p:pic>
        <p:nvPicPr>
          <p:cNvPr id="5" name="Picture 4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120680"/>
            <a:ext cx="1000136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68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 txBox="1">
            <a:spLocks/>
          </p:cNvSpPr>
          <p:nvPr/>
        </p:nvSpPr>
        <p:spPr>
          <a:xfrm>
            <a:off x="115480" y="1916832"/>
            <a:ext cx="8777000" cy="46805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Blip>
                <a:blip r:embed="rId3"/>
              </a:buBlip>
            </a:pPr>
            <a:r>
              <a:rPr lang="en-US" sz="3000" b="0" dirty="0" err="1"/>
              <a:t>Všetky</a:t>
            </a:r>
            <a:r>
              <a:rPr lang="en-US" sz="3000" b="0" dirty="0"/>
              <a:t> </a:t>
            </a:r>
            <a:r>
              <a:rPr lang="en-US" sz="3000" b="0" dirty="0" err="1"/>
              <a:t>právne</a:t>
            </a:r>
            <a:r>
              <a:rPr lang="en-US" sz="3000" b="0" dirty="0"/>
              <a:t> </a:t>
            </a:r>
            <a:r>
              <a:rPr lang="en-US" sz="3000" b="0" dirty="0" err="1"/>
              <a:t>predpisy</a:t>
            </a:r>
            <a:r>
              <a:rPr lang="en-US" sz="3000" b="0" dirty="0"/>
              <a:t> pre </a:t>
            </a:r>
            <a:r>
              <a:rPr lang="en-US" sz="3000" b="0" dirty="0" err="1"/>
              <a:t>ekologický</a:t>
            </a:r>
            <a:r>
              <a:rPr lang="en-US" sz="3000" b="0" dirty="0"/>
              <a:t> </a:t>
            </a:r>
            <a:r>
              <a:rPr lang="en-US" sz="3000" b="0" dirty="0" err="1"/>
              <a:t>sektor</a:t>
            </a:r>
            <a:r>
              <a:rPr lang="en-US" sz="3000" b="0" dirty="0"/>
              <a:t> </a:t>
            </a:r>
            <a:r>
              <a:rPr lang="en-US" sz="3000" b="0" dirty="0" err="1"/>
              <a:t>nájdete</a:t>
            </a:r>
            <a:r>
              <a:rPr lang="en-US" sz="3000" b="0" dirty="0"/>
              <a:t> </a:t>
            </a:r>
            <a:r>
              <a:rPr lang="en-US" sz="3000" b="0" dirty="0" err="1"/>
              <a:t>na</a:t>
            </a:r>
            <a:r>
              <a:rPr lang="en-US" sz="3000" b="0" dirty="0"/>
              <a:t> </a:t>
            </a:r>
            <a:r>
              <a:rPr lang="en-US" sz="3000" b="0" dirty="0" err="1"/>
              <a:t>nasledujúcej</a:t>
            </a:r>
            <a:r>
              <a:rPr lang="en-US" sz="3000" b="0" dirty="0"/>
              <a:t> </a:t>
            </a:r>
            <a:r>
              <a:rPr lang="en-US" sz="3000" b="0" dirty="0" err="1"/>
              <a:t>webovej</a:t>
            </a:r>
            <a:r>
              <a:rPr lang="en-US" sz="3000" b="0" dirty="0"/>
              <a:t> </a:t>
            </a:r>
            <a:r>
              <a:rPr lang="en-US" sz="3000" b="0" dirty="0" err="1"/>
              <a:t>stránke</a:t>
            </a:r>
            <a:r>
              <a:rPr lang="en-US" sz="3000" b="0" dirty="0"/>
              <a:t>:</a:t>
            </a:r>
            <a:endParaRPr lang="sk-SK" sz="3000" b="0" dirty="0"/>
          </a:p>
          <a:p>
            <a:pPr marL="342900" indent="-342900" algn="just">
              <a:buBlip>
                <a:blip r:embed="rId3"/>
              </a:buBlip>
            </a:pPr>
            <a:r>
              <a:rPr lang="en-US" sz="3000">
                <a:hlinkClick r:id="rId4"/>
              </a:rPr>
              <a:t>https</a:t>
            </a:r>
            <a:r>
              <a:rPr lang="en-US" sz="3000" dirty="0">
                <a:hlinkClick r:id="rId4"/>
              </a:rPr>
              <a:t>://ec.europa.eu/info/food-farming-fisheries/farming/organic-farming/legislation_en</a:t>
            </a:r>
            <a:endParaRPr lang="en-US" sz="3000" b="0" dirty="0"/>
          </a:p>
          <a:p>
            <a:pPr marL="342900" indent="-342900" algn="just">
              <a:buBlip>
                <a:blip r:embed="rId3"/>
              </a:buBlip>
            </a:pPr>
            <a:endParaRPr lang="en-US" sz="1900" b="0" dirty="0"/>
          </a:p>
          <a:p>
            <a:pPr marL="342900" indent="-342900" algn="just">
              <a:buBlip>
                <a:blip r:embed="rId3"/>
              </a:buBlip>
            </a:pPr>
            <a:endParaRPr lang="en-US" sz="1900" b="0" dirty="0"/>
          </a:p>
          <a:p>
            <a:pPr algn="just"/>
            <a:endParaRPr lang="en-GB" sz="19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61256" y="296734"/>
            <a:ext cx="6203032" cy="972026"/>
          </a:xfrm>
        </p:spPr>
        <p:txBody>
          <a:bodyPr>
            <a:normAutofit/>
          </a:bodyPr>
          <a:lstStyle/>
          <a:p>
            <a:pPr algn="ctr"/>
            <a:r>
              <a:rPr lang="sk-SK" sz="3000" noProof="0" dirty="0"/>
              <a:t>Užitočné informácie</a:t>
            </a:r>
          </a:p>
        </p:txBody>
      </p:sp>
      <p:pic>
        <p:nvPicPr>
          <p:cNvPr id="5" name="Picture 4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093296"/>
            <a:ext cx="1000136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80282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5471</TotalTime>
  <Words>175</Words>
  <Application>Microsoft Office PowerPoint</Application>
  <PresentationFormat>Prezentácia na obrazovke (4:3)</PresentationFormat>
  <Paragraphs>25</Paragraphs>
  <Slides>5</Slides>
  <Notes>5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11" baseType="lpstr">
      <vt:lpstr>Arial</vt:lpstr>
      <vt:lpstr>Arial </vt:lpstr>
      <vt:lpstr>Arial Black</vt:lpstr>
      <vt:lpstr>Calibri</vt:lpstr>
      <vt:lpstr>Wingdings</vt:lpstr>
      <vt:lpstr>Základné</vt:lpstr>
      <vt:lpstr>Princípy ekologického poľnohospodárstva</vt:lpstr>
      <vt:lpstr>Dodržiavajte zásady ekologického poľnohospodárstva</vt:lpstr>
      <vt:lpstr>Legislatíva ekologického poľnohospodárstva</vt:lpstr>
      <vt:lpstr>Nové nariadenia</vt:lpstr>
      <vt:lpstr>Užitočné informácie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Zuzana Palková</cp:lastModifiedBy>
  <cp:revision>743</cp:revision>
  <cp:lastPrinted>2020-02-19T13:16:06Z</cp:lastPrinted>
  <dcterms:created xsi:type="dcterms:W3CDTF">2019-02-10T21:49:04Z</dcterms:created>
  <dcterms:modified xsi:type="dcterms:W3CDTF">2020-12-13T13:39:45Z</dcterms:modified>
</cp:coreProperties>
</file>