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01" r:id="rId2"/>
    <p:sldId id="300" r:id="rId3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88229" autoAdjust="0"/>
  </p:normalViewPr>
  <p:slideViewPr>
    <p:cSldViewPr>
      <p:cViewPr varScale="1">
        <p:scale>
          <a:sx n="56" d="100"/>
          <a:sy n="56" d="100"/>
        </p:scale>
        <p:origin x="153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13. 12. 2020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8072494" cy="1297250"/>
          </a:xfrm>
        </p:spPr>
        <p:txBody>
          <a:bodyPr/>
          <a:lstStyle/>
          <a:p>
            <a:pPr algn="ctr"/>
            <a:r>
              <a:rPr lang="sk-SK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Farmárske skúsenosti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611560" y="5805264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dirty="0">
                <a:solidFill>
                  <a:srgbClr val="EF8E7B"/>
                </a:solidFill>
              </a:rPr>
              <a:t>Ekologické poľnohospodárstvo</a:t>
            </a:r>
            <a:endParaRPr lang="en-US" dirty="0">
              <a:solidFill>
                <a:srgbClr val="EF8E7B"/>
              </a:solidFill>
            </a:endParaRPr>
          </a:p>
        </p:txBody>
      </p:sp>
      <p:pic>
        <p:nvPicPr>
          <p:cNvPr id="1026" name="Picture 2" descr="C:\Users\myiannakopoulou.ARI\Desktop\Το print\ORGANIC-FARMING-1024x98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204864"/>
            <a:ext cx="532859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92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32656"/>
            <a:ext cx="7632848" cy="792088"/>
          </a:xfrm>
        </p:spPr>
        <p:txBody>
          <a:bodyPr>
            <a:normAutofit/>
          </a:bodyPr>
          <a:lstStyle/>
          <a:p>
            <a:pPr algn="ctr"/>
            <a:r>
              <a:rPr lang="en-GB" sz="3000" dirty="0" err="1"/>
              <a:t>získajte</a:t>
            </a:r>
            <a:r>
              <a:rPr lang="en-GB" sz="3000" dirty="0"/>
              <a:t> </a:t>
            </a:r>
            <a:r>
              <a:rPr lang="en-GB" sz="3000" dirty="0" err="1"/>
              <a:t>farmárske</a:t>
            </a:r>
            <a:r>
              <a:rPr lang="en-GB" sz="3000" dirty="0"/>
              <a:t> </a:t>
            </a:r>
            <a:r>
              <a:rPr lang="en-GB" sz="3000" dirty="0" err="1"/>
              <a:t>skúsenosti</a:t>
            </a:r>
            <a:endParaRPr lang="en-GB" sz="3000" dirty="0"/>
          </a:p>
        </p:txBody>
      </p:sp>
      <p:sp>
        <p:nvSpPr>
          <p:cNvPr id="7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628800"/>
            <a:ext cx="8640960" cy="5040560"/>
          </a:xfrm>
        </p:spPr>
        <p:txBody>
          <a:bodyPr>
            <a:normAutofit/>
          </a:bodyPr>
          <a:lstStyle/>
          <a:p>
            <a:pPr marL="342900" indent="-342900" algn="just">
              <a:buBlip>
                <a:blip r:embed="rId2"/>
              </a:buBlip>
            </a:pPr>
            <a:r>
              <a:rPr lang="en-US" sz="3000" b="0" dirty="0"/>
              <a:t>Ak </a:t>
            </a:r>
            <a:r>
              <a:rPr lang="en-US" sz="3000" b="0" dirty="0" err="1"/>
              <a:t>sa</a:t>
            </a:r>
            <a:r>
              <a:rPr lang="en-US" sz="3000" b="0" dirty="0"/>
              <a:t> </a:t>
            </a:r>
            <a:r>
              <a:rPr lang="en-US" sz="3000" b="0" dirty="0" err="1"/>
              <a:t>chcete</a:t>
            </a:r>
            <a:r>
              <a:rPr lang="en-US" sz="3000" b="0" dirty="0"/>
              <a:t> </a:t>
            </a:r>
            <a:r>
              <a:rPr lang="en-US" sz="3000" b="0" dirty="0" err="1"/>
              <a:t>stať</a:t>
            </a:r>
            <a:r>
              <a:rPr lang="en-US" sz="3000" b="0" dirty="0"/>
              <a:t> </a:t>
            </a:r>
            <a:r>
              <a:rPr lang="en-US" sz="3000" b="0" dirty="0" err="1"/>
              <a:t>ekologickým</a:t>
            </a:r>
            <a:r>
              <a:rPr lang="en-US" sz="3000" b="0" dirty="0"/>
              <a:t> </a:t>
            </a:r>
            <a:r>
              <a:rPr lang="en-US" sz="3000" b="0" dirty="0" err="1"/>
              <a:t>poľnohospodárom</a:t>
            </a:r>
            <a:r>
              <a:rPr lang="en-US" sz="3000" b="0" dirty="0"/>
              <a:t>, </a:t>
            </a:r>
            <a:r>
              <a:rPr lang="en-US" sz="3000" b="0" dirty="0" err="1"/>
              <a:t>musíte</a:t>
            </a:r>
            <a:r>
              <a:rPr lang="en-US" sz="3000" b="0" dirty="0"/>
              <a:t> </a:t>
            </a:r>
            <a:r>
              <a:rPr lang="en-US" sz="3000" b="0" dirty="0" err="1"/>
              <a:t>si</a:t>
            </a:r>
            <a:r>
              <a:rPr lang="en-US" sz="3000" b="0" dirty="0"/>
              <a:t> </a:t>
            </a:r>
            <a:r>
              <a:rPr lang="en-US" sz="3000" b="0" dirty="0" err="1"/>
              <a:t>kúpiť</a:t>
            </a:r>
            <a:r>
              <a:rPr lang="en-US" sz="3000" b="0" dirty="0"/>
              <a:t> </a:t>
            </a:r>
            <a:r>
              <a:rPr lang="en-US" sz="3000" b="0" dirty="0" err="1"/>
              <a:t>alebo</a:t>
            </a:r>
            <a:r>
              <a:rPr lang="en-US" sz="3000" b="0" dirty="0"/>
              <a:t> </a:t>
            </a:r>
            <a:r>
              <a:rPr lang="en-US" sz="3000" b="0" dirty="0" err="1"/>
              <a:t>prenajať</a:t>
            </a:r>
            <a:r>
              <a:rPr lang="en-US" sz="3000" b="0" dirty="0"/>
              <a:t> </a:t>
            </a:r>
            <a:r>
              <a:rPr lang="en-US" sz="3000" b="0" dirty="0" err="1"/>
              <a:t>poľnohospodársku</a:t>
            </a:r>
            <a:r>
              <a:rPr lang="en-US" sz="3000" b="0" dirty="0"/>
              <a:t> </a:t>
            </a:r>
            <a:r>
              <a:rPr lang="en-US" sz="3000" b="0" dirty="0" err="1"/>
              <a:t>pôdu</a:t>
            </a:r>
            <a:r>
              <a:rPr lang="en-US" sz="3000" b="0" dirty="0"/>
              <a:t>.</a:t>
            </a:r>
          </a:p>
          <a:p>
            <a:pPr marL="342900" indent="-342900" algn="just">
              <a:buBlip>
                <a:blip r:embed="rId2"/>
              </a:buBlip>
            </a:pPr>
            <a:r>
              <a:rPr lang="en-US" sz="3000" b="0" dirty="0" err="1"/>
              <a:t>Ekologickí</a:t>
            </a:r>
            <a:r>
              <a:rPr lang="en-US" sz="3000" b="0" dirty="0"/>
              <a:t> </a:t>
            </a:r>
            <a:r>
              <a:rPr lang="en-US" sz="3000" b="0" dirty="0" err="1"/>
              <a:t>poľnohospodári</a:t>
            </a:r>
            <a:r>
              <a:rPr lang="en-US" sz="3000" b="0" dirty="0"/>
              <a:t> </a:t>
            </a:r>
            <a:r>
              <a:rPr lang="en-US" sz="3000" b="0" dirty="0" err="1"/>
              <a:t>musia</a:t>
            </a:r>
            <a:r>
              <a:rPr lang="en-US" sz="3000" b="0" dirty="0"/>
              <a:t> </a:t>
            </a:r>
            <a:r>
              <a:rPr lang="en-US" sz="3000" b="0" dirty="0" err="1"/>
              <a:t>mať</a:t>
            </a:r>
            <a:r>
              <a:rPr lang="en-US" sz="3000" b="0" dirty="0"/>
              <a:t> </a:t>
            </a:r>
            <a:r>
              <a:rPr lang="en-US" sz="3000" b="0" dirty="0" err="1"/>
              <a:t>dôkladné</a:t>
            </a:r>
            <a:r>
              <a:rPr lang="en-US" sz="3000" b="0" dirty="0"/>
              <a:t> </a:t>
            </a:r>
            <a:r>
              <a:rPr lang="en-US" sz="3000" b="0" dirty="0" err="1"/>
              <a:t>znalosti</a:t>
            </a:r>
            <a:r>
              <a:rPr lang="en-US" sz="3000" b="0" dirty="0"/>
              <a:t> o </a:t>
            </a:r>
            <a:r>
              <a:rPr lang="en-US" sz="3000" b="0" dirty="0" err="1"/>
              <a:t>pôde</a:t>
            </a:r>
            <a:r>
              <a:rPr lang="en-US" sz="3000" b="0" dirty="0"/>
              <a:t> a </a:t>
            </a:r>
            <a:r>
              <a:rPr lang="en-US" sz="3000" b="0" dirty="0" err="1"/>
              <a:t>pôde</a:t>
            </a:r>
            <a:r>
              <a:rPr lang="en-US" sz="3000" b="0" dirty="0"/>
              <a:t>, s </a:t>
            </a:r>
            <a:r>
              <a:rPr lang="en-US" sz="3000" b="0" dirty="0" err="1"/>
              <a:t>ktorou</a:t>
            </a:r>
            <a:r>
              <a:rPr lang="en-US" sz="3000" b="0" dirty="0"/>
              <a:t> </a:t>
            </a:r>
            <a:r>
              <a:rPr lang="en-US" sz="3000" b="0" dirty="0" err="1"/>
              <a:t>pracujú</a:t>
            </a:r>
            <a:r>
              <a:rPr lang="en-US" sz="3000" b="0" dirty="0"/>
              <a:t>.</a:t>
            </a:r>
          </a:p>
          <a:p>
            <a:pPr marL="342900" indent="-342900" algn="just">
              <a:buBlip>
                <a:blip r:embed="rId2"/>
              </a:buBlip>
            </a:pPr>
            <a:r>
              <a:rPr lang="en-US" sz="3000" b="0" dirty="0" err="1"/>
              <a:t>Skúsenosti</a:t>
            </a:r>
            <a:r>
              <a:rPr lang="en-US" sz="3000" b="0" dirty="0"/>
              <a:t> s </a:t>
            </a:r>
            <a:r>
              <a:rPr lang="en-US" sz="3000" b="0" dirty="0" err="1"/>
              <a:t>odstraňovaním</a:t>
            </a:r>
            <a:r>
              <a:rPr lang="en-US" sz="3000" b="0" dirty="0"/>
              <a:t> </a:t>
            </a:r>
            <a:r>
              <a:rPr lang="en-US" sz="3000" b="0" dirty="0" err="1"/>
              <a:t>buriny</a:t>
            </a:r>
            <a:r>
              <a:rPr lang="en-US" sz="3000" b="0" dirty="0"/>
              <a:t>, </a:t>
            </a:r>
            <a:r>
              <a:rPr lang="en-US" sz="3000" b="0" dirty="0" err="1"/>
              <a:t>obrábaním</a:t>
            </a:r>
            <a:r>
              <a:rPr lang="en-US" sz="3000" b="0" dirty="0"/>
              <a:t>, </a:t>
            </a:r>
            <a:r>
              <a:rPr lang="en-US" sz="3000" b="0" dirty="0" err="1"/>
              <a:t>sadením</a:t>
            </a:r>
            <a:r>
              <a:rPr lang="en-US" sz="3000" b="0" dirty="0"/>
              <a:t> a </a:t>
            </a:r>
            <a:r>
              <a:rPr lang="en-US" sz="3000" b="0" dirty="0" err="1"/>
              <a:t>zberom</a:t>
            </a:r>
            <a:r>
              <a:rPr lang="en-US" sz="3000" b="0" dirty="0"/>
              <a:t> </a:t>
            </a:r>
            <a:r>
              <a:rPr lang="en-US" sz="3000" b="0" dirty="0" err="1"/>
              <a:t>sú</a:t>
            </a:r>
            <a:r>
              <a:rPr lang="en-US" sz="3000" b="0" dirty="0"/>
              <a:t> </a:t>
            </a:r>
            <a:r>
              <a:rPr lang="en-US" sz="3000" b="0" dirty="0" err="1"/>
              <a:t>dôležité</a:t>
            </a:r>
            <a:r>
              <a:rPr lang="en-US" sz="3000" b="0" dirty="0"/>
              <a:t> </a:t>
            </a:r>
            <a:r>
              <a:rPr lang="en-US" sz="3000" b="0" dirty="0" err="1"/>
              <a:t>zručnosti</a:t>
            </a:r>
            <a:r>
              <a:rPr lang="en-US" sz="3000" b="0" dirty="0"/>
              <a:t> pre </a:t>
            </a:r>
            <a:r>
              <a:rPr lang="en-US" sz="3000" b="0" dirty="0" err="1"/>
              <a:t>potenciálnych</a:t>
            </a:r>
            <a:r>
              <a:rPr lang="en-US" sz="3000" b="0" dirty="0"/>
              <a:t> </a:t>
            </a:r>
            <a:r>
              <a:rPr lang="en-US" sz="3000" b="0" dirty="0" err="1"/>
              <a:t>ekologických</a:t>
            </a:r>
            <a:r>
              <a:rPr lang="en-US" sz="3000" b="0" dirty="0"/>
              <a:t> </a:t>
            </a:r>
            <a:r>
              <a:rPr lang="en-US" sz="3000" b="0" dirty="0" err="1"/>
              <a:t>poľnohospodárov</a:t>
            </a:r>
            <a:r>
              <a:rPr lang="en-US" sz="3000" b="0"/>
              <a:t>.</a:t>
            </a:r>
            <a:endParaRPr lang="en-US" sz="3000" b="0" dirty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362" y="5946927"/>
            <a:ext cx="1280110" cy="79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7325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5442</TotalTime>
  <Words>59</Words>
  <Application>Microsoft Office PowerPoint</Application>
  <PresentationFormat>Prezentácia na obrazovke 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7" baseType="lpstr">
      <vt:lpstr>Arial</vt:lpstr>
      <vt:lpstr>Arial </vt:lpstr>
      <vt:lpstr>Arial Black</vt:lpstr>
      <vt:lpstr>Calibri</vt:lpstr>
      <vt:lpstr>Základné</vt:lpstr>
      <vt:lpstr>Farmárske skúsenosti</vt:lpstr>
      <vt:lpstr>získajte farmárske skúsenosti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Zuzana Palková</cp:lastModifiedBy>
  <cp:revision>724</cp:revision>
  <cp:lastPrinted>2020-02-19T13:16:06Z</cp:lastPrinted>
  <dcterms:created xsi:type="dcterms:W3CDTF">2019-02-10T21:49:04Z</dcterms:created>
  <dcterms:modified xsi:type="dcterms:W3CDTF">2020-12-13T13:40:56Z</dcterms:modified>
</cp:coreProperties>
</file>