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3" r:id="rId2"/>
    <p:sldId id="281" r:id="rId3"/>
    <p:sldId id="302" r:id="rId4"/>
    <p:sldId id="301" r:id="rId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388" autoAdjust="0"/>
  </p:normalViewPr>
  <p:slideViewPr>
    <p:cSldViewPr>
      <p:cViewPr varScale="1">
        <p:scale>
          <a:sx n="54" d="100"/>
          <a:sy n="54" d="100"/>
        </p:scale>
        <p:origin x="8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43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43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051630"/>
            <a:ext cx="8072494" cy="1297250"/>
          </a:xfrm>
        </p:spPr>
        <p:txBody>
          <a:bodyPr/>
          <a:lstStyle/>
          <a:p>
            <a:pPr algn="ctr"/>
            <a:r>
              <a:rPr lang="sk-SK" sz="4000" b="1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Proces certifikácie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323528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EF8E7B"/>
                </a:solidFill>
              </a:rPr>
              <a:t>Ekologické poľnohospodárstvo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128792" cy="792088"/>
          </a:xfrm>
        </p:spPr>
        <p:txBody>
          <a:bodyPr>
            <a:noAutofit/>
          </a:bodyPr>
          <a:lstStyle/>
          <a:p>
            <a:pPr algn="ctr"/>
            <a:r>
              <a:rPr lang="sk-SK" sz="3000" noProof="0" dirty="0"/>
              <a:t>Získajte certifikát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568952" cy="437356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24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Všetci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výrobcovia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spracovatelia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obchodníci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potravinami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chcú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predávať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svoje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potraviny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ekologické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zaregistrovaní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kontrolnej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agentúre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orgáne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indent="-457200" algn="just">
              <a:spcBef>
                <a:spcPts val="24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Preto, aby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mohli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ekologickým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poľnohospodárom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mali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obrátiť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agentúru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orgán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ekologického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poľnohospodárstva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príslušnom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členskom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štáte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k-SK" sz="3000" b="0" noProof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19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128792" cy="792088"/>
          </a:xfrm>
        </p:spPr>
        <p:txBody>
          <a:bodyPr>
            <a:noAutofit/>
          </a:bodyPr>
          <a:lstStyle/>
          <a:p>
            <a:pPr algn="ctr"/>
            <a:r>
              <a:rPr lang="sk-SK" sz="3600" b="1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Získajte certifikát</a:t>
            </a:r>
            <a:endParaRPr lang="sk-SK" sz="30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19733"/>
            <a:ext cx="8784976" cy="4373563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sk-SK" sz="3000" b="0" noProof="0" dirty="0"/>
              <a:t>Každý člen EÚ vymenúva „kontrolné orgány alebo orgány“ s cieľom:</a:t>
            </a:r>
          </a:p>
          <a:p>
            <a:pPr marL="914400" lvl="1" indent="-457200" algn="just">
              <a:spcBef>
                <a:spcPts val="2400"/>
              </a:spcBef>
              <a:spcAft>
                <a:spcPts val="0"/>
              </a:spcAft>
            </a:pPr>
            <a:r>
              <a:rPr lang="sk-SK" sz="2800" b="0" noProof="0" dirty="0"/>
              <a:t>Poskytnúť podrobné informácie o konkrétnom segmente ekologického poľnohospodárstva</a:t>
            </a:r>
          </a:p>
          <a:p>
            <a:pPr marL="914400" lvl="1" indent="-457200" algn="just">
              <a:spcBef>
                <a:spcPts val="2400"/>
              </a:spcBef>
              <a:spcAft>
                <a:spcPts val="0"/>
              </a:spcAft>
            </a:pPr>
            <a:r>
              <a:rPr lang="sk-SK" sz="2800" b="0" noProof="0" dirty="0"/>
              <a:t>Realizovať kontroly na každej ekologickej farme </a:t>
            </a:r>
          </a:p>
          <a:p>
            <a:pPr marL="914400" lvl="1" indent="-457200" algn="just">
              <a:spcBef>
                <a:spcPts val="2400"/>
              </a:spcBef>
              <a:spcAft>
                <a:spcPts val="0"/>
              </a:spcAft>
            </a:pPr>
            <a:r>
              <a:rPr lang="sk-SK" sz="2800" b="0" noProof="0" dirty="0"/>
              <a:t>Preskúmať, či je výroba v súlade s ekologickými pravidlami.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04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496" y="1700808"/>
            <a:ext cx="8784976" cy="4464496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tabLst>
                <a:tab pos="968375" algn="l"/>
              </a:tabLst>
            </a:pPr>
            <a:r>
              <a:rPr lang="sk-SK" sz="2400" b="0" noProof="0" dirty="0"/>
              <a:t>Všetci prevádzkovatelia sú kontrolovaní kontrolnou agentúrou alebo orgánom najmenej raz ročne, aby sa zabezpečilo dodržiavanie pravidiel.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968375" algn="l"/>
              </a:tabLst>
            </a:pPr>
            <a:r>
              <a:rPr lang="sk-SK" sz="2400" b="0" noProof="0" dirty="0"/>
              <a:t>Pri dodržaní pravidiel môžu byť výrobky označené logom </a:t>
            </a:r>
            <a:r>
              <a:rPr lang="sk-SK" sz="2400" b="0" noProof="0" dirty="0" err="1"/>
              <a:t>Organic</a:t>
            </a:r>
            <a:r>
              <a:rPr lang="sk-SK" sz="2400" b="0" noProof="0" dirty="0"/>
              <a:t>.</a:t>
            </a:r>
          </a:p>
          <a:p>
            <a:pPr marL="1028700" lvl="2" indent="-342900" algn="just">
              <a:spcBef>
                <a:spcPts val="2400"/>
              </a:spcBef>
              <a:buBlip>
                <a:blip r:embed="rId2"/>
              </a:buBlip>
              <a:tabLst>
                <a:tab pos="968375" algn="l"/>
              </a:tabLst>
            </a:pPr>
            <a:r>
              <a:rPr lang="sk-SK" sz="2000" dirty="0"/>
              <a:t>Hlavným cieľom loga ekologického poľnohospodárstva je uľahčiť zákazníkom identifikáciu ekologických výrobkov.</a:t>
            </a:r>
          </a:p>
          <a:p>
            <a:pPr marL="0" lvl="1" indent="0" algn="ctr">
              <a:spcBef>
                <a:spcPts val="2400"/>
              </a:spcBef>
              <a:buNone/>
              <a:tabLst>
                <a:tab pos="968375" algn="l"/>
              </a:tabLst>
            </a:pPr>
            <a:r>
              <a:rPr lang="sk-SK" sz="2800" b="0" i="1" dirty="0"/>
              <a:t>Ak sa chcete stať ekologickým poľnohospodárom, musíte mať certifikát od kontrolného orgánu.</a:t>
            </a:r>
            <a:endParaRPr lang="sk-SK" sz="2800" b="0" i="1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-174848"/>
            <a:ext cx="7200800" cy="1371600"/>
          </a:xfrm>
        </p:spPr>
        <p:txBody>
          <a:bodyPr>
            <a:normAutofit/>
          </a:bodyPr>
          <a:lstStyle/>
          <a:p>
            <a:pPr algn="ctr"/>
            <a:r>
              <a:rPr lang="sk-SK" sz="3200" noProof="0" dirty="0"/>
              <a:t>Proces certifikácie </a:t>
            </a:r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755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5420</TotalTime>
  <Words>160</Words>
  <Application>Microsoft Office PowerPoint</Application>
  <PresentationFormat>Prezentácia na obrazovke (4:3)</PresentationFormat>
  <Paragraphs>21</Paragraphs>
  <Slides>4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0" baseType="lpstr">
      <vt:lpstr>Arial</vt:lpstr>
      <vt:lpstr>Arial </vt:lpstr>
      <vt:lpstr>Arial Black</vt:lpstr>
      <vt:lpstr>Calibri</vt:lpstr>
      <vt:lpstr>Wingdings</vt:lpstr>
      <vt:lpstr>Základné</vt:lpstr>
      <vt:lpstr>Proces certifikácie</vt:lpstr>
      <vt:lpstr>Získajte certifikát</vt:lpstr>
      <vt:lpstr>Získajte certifikát</vt:lpstr>
      <vt:lpstr>Proces certifikácie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725</cp:revision>
  <cp:lastPrinted>2020-02-19T13:16:06Z</cp:lastPrinted>
  <dcterms:created xsi:type="dcterms:W3CDTF">2019-02-10T21:49:04Z</dcterms:created>
  <dcterms:modified xsi:type="dcterms:W3CDTF">2020-12-13T13:47:19Z</dcterms:modified>
</cp:coreProperties>
</file>