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5" r:id="rId2"/>
    <p:sldId id="267" r:id="rId3"/>
    <p:sldId id="284" r:id="rId4"/>
    <p:sldId id="313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388" autoAdjust="0"/>
  </p:normalViewPr>
  <p:slideViewPr>
    <p:cSldViewPr>
      <p:cViewPr varScale="1">
        <p:scale>
          <a:sx n="54" d="100"/>
          <a:sy n="54" d="100"/>
        </p:scale>
        <p:origin x="84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7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97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97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5862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5497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052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7098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4360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102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7938" y="1195646"/>
            <a:ext cx="8072494" cy="1297250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Proces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premeny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74686" y="6093296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solidFill>
                  <a:srgbClr val="EF8E7B"/>
                </a:solidFill>
              </a:rPr>
              <a:t>Ekologické poľnohospodárstvo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4726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535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185192"/>
            <a:ext cx="6779096" cy="1371600"/>
          </a:xfrm>
        </p:spPr>
        <p:txBody>
          <a:bodyPr>
            <a:normAutofit/>
          </a:bodyPr>
          <a:lstStyle/>
          <a:p>
            <a:pPr algn="ctr"/>
            <a:r>
              <a:rPr lang="en-US" sz="3000" b="0" dirty="0" err="1"/>
              <a:t>Ktorými</a:t>
            </a:r>
            <a:r>
              <a:rPr lang="en-US" sz="3000" b="0" dirty="0"/>
              <a:t> </a:t>
            </a:r>
            <a:r>
              <a:rPr lang="en-US" sz="3000" b="0" dirty="0" err="1"/>
              <a:t>postupmi</a:t>
            </a:r>
            <a:r>
              <a:rPr lang="en-US" sz="3000" b="0" dirty="0"/>
              <a:t> by </a:t>
            </a:r>
            <a:r>
              <a:rPr lang="en-US" sz="3000" b="0" dirty="0" err="1"/>
              <a:t>sa</a:t>
            </a:r>
            <a:r>
              <a:rPr lang="en-US" sz="3000" b="0" dirty="0"/>
              <a:t> mal </a:t>
            </a:r>
            <a:r>
              <a:rPr lang="en-US" sz="3000" b="0" dirty="0" err="1"/>
              <a:t>človek</a:t>
            </a:r>
            <a:r>
              <a:rPr lang="en-US" sz="3000" b="0" dirty="0"/>
              <a:t> </a:t>
            </a:r>
            <a:r>
              <a:rPr lang="en-US" sz="3000" b="0" dirty="0" err="1"/>
              <a:t>začať</a:t>
            </a:r>
            <a:r>
              <a:rPr lang="en-US" sz="3000" b="0" dirty="0"/>
              <a:t> </a:t>
            </a:r>
            <a:r>
              <a:rPr lang="en-US" sz="3000" b="0" dirty="0" err="1"/>
              <a:t>pri</a:t>
            </a:r>
            <a:r>
              <a:rPr lang="en-US" sz="3000" b="0" dirty="0"/>
              <a:t> </a:t>
            </a:r>
            <a:r>
              <a:rPr lang="en-US" sz="3000" b="0" dirty="0" err="1"/>
              <a:t>výbere</a:t>
            </a:r>
            <a:r>
              <a:rPr lang="en-US" sz="3000" b="0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52600"/>
            <a:ext cx="8640960" cy="4373563"/>
          </a:xfrm>
        </p:spPr>
        <p:txBody>
          <a:bodyPr>
            <a:normAutofit/>
          </a:bodyPr>
          <a:lstStyle/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en-US" sz="3000" dirty="0" err="1"/>
              <a:t>Ekologickí</a:t>
            </a:r>
            <a:r>
              <a:rPr lang="en-US" sz="3000" dirty="0"/>
              <a:t> </a:t>
            </a:r>
            <a:r>
              <a:rPr lang="en-US" sz="3000" dirty="0" err="1"/>
              <a:t>poľnohospodári</a:t>
            </a:r>
            <a:r>
              <a:rPr lang="en-US" sz="3000" dirty="0"/>
              <a:t> by </a:t>
            </a:r>
            <a:r>
              <a:rPr lang="en-US" sz="3000" dirty="0" err="1"/>
              <a:t>mali</a:t>
            </a:r>
            <a:r>
              <a:rPr lang="en-US" sz="3000" dirty="0"/>
              <a:t> </a:t>
            </a:r>
            <a:r>
              <a:rPr lang="en-US" sz="3000" dirty="0" err="1"/>
              <a:t>začať</a:t>
            </a:r>
            <a:r>
              <a:rPr lang="en-US" sz="3000" dirty="0"/>
              <a:t> s </a:t>
            </a:r>
            <a:r>
              <a:rPr lang="en-US" sz="3000" dirty="0" err="1"/>
              <a:t>nízkorizikovými</a:t>
            </a:r>
            <a:r>
              <a:rPr lang="en-US" sz="3000" dirty="0"/>
              <a:t> </a:t>
            </a:r>
            <a:r>
              <a:rPr lang="en-US" sz="3000" dirty="0" err="1"/>
              <a:t>postupmi</a:t>
            </a:r>
            <a:r>
              <a:rPr lang="en-US" sz="3000" dirty="0"/>
              <a:t> a </a:t>
            </a:r>
            <a:r>
              <a:rPr lang="en-US" sz="3000" dirty="0" err="1"/>
              <a:t>investíciami</a:t>
            </a:r>
            <a:r>
              <a:rPr lang="en-US" sz="3000" dirty="0"/>
              <a:t>, </a:t>
            </a:r>
            <a:r>
              <a:rPr lang="en-US" sz="3000" dirty="0" err="1"/>
              <a:t>ktoré</a:t>
            </a:r>
            <a:r>
              <a:rPr lang="en-US" sz="3000" dirty="0"/>
              <a:t> </a:t>
            </a:r>
            <a:r>
              <a:rPr lang="en-US" sz="3000" dirty="0" err="1"/>
              <a:t>vyžadujú</a:t>
            </a:r>
            <a:r>
              <a:rPr lang="en-US" sz="3000" dirty="0"/>
              <a:t> </a:t>
            </a:r>
            <a:r>
              <a:rPr lang="en-US" sz="3000" dirty="0" err="1"/>
              <a:t>málo</a:t>
            </a:r>
            <a:r>
              <a:rPr lang="en-US" sz="3000" dirty="0"/>
              <a:t> </a:t>
            </a:r>
            <a:r>
              <a:rPr lang="en-US" sz="3000" dirty="0" err="1"/>
              <a:t>konkrétnych</a:t>
            </a:r>
            <a:r>
              <a:rPr lang="en-US" sz="3000" dirty="0"/>
              <a:t> </a:t>
            </a:r>
            <a:r>
              <a:rPr lang="en-US" sz="3000" dirty="0" err="1"/>
              <a:t>znalostí</a:t>
            </a:r>
            <a:r>
              <a:rPr lang="en-US" sz="3000" dirty="0"/>
              <a:t>, </a:t>
            </a:r>
            <a:r>
              <a:rPr lang="en-US" sz="3000" dirty="0" err="1"/>
              <a:t>obmedzenú</a:t>
            </a:r>
            <a:r>
              <a:rPr lang="en-US" sz="3000" dirty="0"/>
              <a:t> </a:t>
            </a:r>
            <a:r>
              <a:rPr lang="en-US" sz="3000" dirty="0" err="1"/>
              <a:t>dodatočnú</a:t>
            </a:r>
            <a:r>
              <a:rPr lang="en-US" sz="3000" dirty="0"/>
              <a:t> </a:t>
            </a:r>
            <a:r>
              <a:rPr lang="en-US" sz="3000" dirty="0" err="1"/>
              <a:t>pracovnú</a:t>
            </a:r>
            <a:r>
              <a:rPr lang="en-US" sz="3000" dirty="0"/>
              <a:t> </a:t>
            </a:r>
            <a:r>
              <a:rPr lang="en-US" sz="3000" dirty="0" err="1"/>
              <a:t>silu</a:t>
            </a:r>
            <a:r>
              <a:rPr lang="en-US" sz="3000" dirty="0"/>
              <a:t> a </a:t>
            </a:r>
            <a:r>
              <a:rPr lang="en-US" sz="3000" dirty="0" err="1"/>
              <a:t>majú</a:t>
            </a:r>
            <a:r>
              <a:rPr lang="en-US" sz="3000" dirty="0"/>
              <a:t> </a:t>
            </a:r>
            <a:r>
              <a:rPr lang="en-US" sz="3000" dirty="0" err="1"/>
              <a:t>vysoký</a:t>
            </a:r>
            <a:r>
              <a:rPr lang="en-US" sz="3000" dirty="0"/>
              <a:t> </a:t>
            </a:r>
            <a:r>
              <a:rPr lang="en-US" sz="3000" dirty="0" err="1"/>
              <a:t>krátkodobý</a:t>
            </a:r>
            <a:r>
              <a:rPr lang="en-US" sz="3000" dirty="0"/>
              <a:t> </a:t>
            </a:r>
            <a:r>
              <a:rPr lang="en-US" sz="3000" dirty="0" err="1"/>
              <a:t>vplyv</a:t>
            </a:r>
            <a:r>
              <a:rPr lang="en-US" sz="3000" dirty="0"/>
              <a:t>. </a:t>
            </a:r>
          </a:p>
          <a:p>
            <a:endParaRPr lang="en-US" sz="30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84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064" y="116632"/>
            <a:ext cx="6223248" cy="1371600"/>
          </a:xfrm>
        </p:spPr>
        <p:txBody>
          <a:bodyPr>
            <a:normAutofit/>
          </a:bodyPr>
          <a:lstStyle/>
          <a:p>
            <a:pPr algn="ctr"/>
            <a:r>
              <a:rPr lang="en-US" sz="3000" b="0" dirty="0" err="1"/>
              <a:t>Ktoré</a:t>
            </a:r>
            <a:r>
              <a:rPr lang="en-US" sz="3000" b="0" dirty="0"/>
              <a:t> </a:t>
            </a:r>
            <a:r>
              <a:rPr lang="en-US" sz="3000" b="0" dirty="0" err="1"/>
              <a:t>plodiny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majú</a:t>
            </a:r>
            <a:r>
              <a:rPr lang="en-US" sz="3000" b="0" dirty="0"/>
              <a:t> </a:t>
            </a:r>
            <a:r>
              <a:rPr lang="en-US" sz="3000" b="0" dirty="0" err="1"/>
              <a:t>pestovať</a:t>
            </a:r>
            <a:r>
              <a:rPr lang="en-US" sz="3000" b="0" dirty="0"/>
              <a:t> </a:t>
            </a:r>
            <a:r>
              <a:rPr lang="en-US" sz="3000" b="0" dirty="0" err="1"/>
              <a:t>počas</a:t>
            </a:r>
            <a:r>
              <a:rPr lang="en-US" sz="3000" b="0" dirty="0"/>
              <a:t> </a:t>
            </a:r>
            <a:r>
              <a:rPr lang="en-US" sz="3000" b="0" dirty="0" err="1"/>
              <a:t>konverzie</a:t>
            </a:r>
            <a:r>
              <a:rPr lang="en-US" sz="3000" b="0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496944" cy="4373563"/>
          </a:xfrm>
        </p:spPr>
        <p:txBody>
          <a:bodyPr>
            <a:normAutofit/>
          </a:bodyPr>
          <a:lstStyle/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b="0" dirty="0" err="1"/>
              <a:t>Organická</a:t>
            </a:r>
            <a:r>
              <a:rPr lang="en-US" sz="3000" b="0" dirty="0"/>
              <a:t> </a:t>
            </a:r>
            <a:r>
              <a:rPr lang="en-US" sz="3000" b="0" dirty="0" err="1"/>
              <a:t>farma</a:t>
            </a:r>
            <a:r>
              <a:rPr lang="en-US" sz="3000" b="0" dirty="0"/>
              <a:t> je „</a:t>
            </a:r>
            <a:r>
              <a:rPr lang="en-US" sz="3000" b="0" dirty="0" err="1"/>
              <a:t>jeden</a:t>
            </a:r>
            <a:r>
              <a:rPr lang="en-US" sz="3000" b="0" dirty="0"/>
              <a:t> </a:t>
            </a:r>
            <a:r>
              <a:rPr lang="en-US" sz="3000" b="0" dirty="0" err="1"/>
              <a:t>organizmus</a:t>
            </a:r>
            <a:r>
              <a:rPr lang="en-US" sz="3000" b="0" dirty="0"/>
              <a:t>“.</a:t>
            </a:r>
          </a:p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b="0" dirty="0"/>
              <a:t>V </a:t>
            </a:r>
            <a:r>
              <a:rPr lang="en-US" sz="3000" b="0" dirty="0" err="1"/>
              <a:t>tomto</a:t>
            </a:r>
            <a:r>
              <a:rPr lang="en-US" sz="3000" b="0" dirty="0"/>
              <a:t> </a:t>
            </a:r>
            <a:r>
              <a:rPr lang="en-US" sz="3000" b="0" dirty="0" err="1"/>
              <a:t>zmysle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zameriava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výber</a:t>
            </a:r>
            <a:r>
              <a:rPr lang="en-US" sz="3000" b="0" dirty="0"/>
              <a:t> </a:t>
            </a:r>
            <a:r>
              <a:rPr lang="en-US" sz="3000" b="0" dirty="0" err="1"/>
              <a:t>plodín</a:t>
            </a:r>
            <a:r>
              <a:rPr lang="en-US" sz="3000" b="0" dirty="0"/>
              <a:t>, </a:t>
            </a:r>
            <a:r>
              <a:rPr lang="en-US" sz="3000" b="0" dirty="0" err="1"/>
              <a:t>ktoré</a:t>
            </a:r>
            <a:r>
              <a:rPr lang="en-US" sz="3000" b="0" dirty="0"/>
              <a:t>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dá</a:t>
            </a:r>
            <a:r>
              <a:rPr lang="en-US" sz="3000" b="0" dirty="0"/>
              <a:t> </a:t>
            </a:r>
            <a:r>
              <a:rPr lang="en-US" sz="3000" b="0" dirty="0" err="1"/>
              <a:t>ľahko</a:t>
            </a:r>
            <a:r>
              <a:rPr lang="en-US" sz="3000" b="0" dirty="0"/>
              <a:t> </a:t>
            </a:r>
            <a:r>
              <a:rPr lang="en-US" sz="3000" b="0" dirty="0" err="1"/>
              <a:t>integrovať</a:t>
            </a:r>
            <a:r>
              <a:rPr lang="en-US" sz="3000" b="0" dirty="0"/>
              <a:t> do </a:t>
            </a:r>
            <a:r>
              <a:rPr lang="en-US" sz="3000" b="0" dirty="0" err="1"/>
              <a:t>existujúceho</a:t>
            </a:r>
            <a:r>
              <a:rPr lang="en-US" sz="3000" b="0" dirty="0"/>
              <a:t> </a:t>
            </a:r>
            <a:r>
              <a:rPr lang="en-US" sz="3000" b="0" dirty="0" err="1"/>
              <a:t>poľnohospodárskeho</a:t>
            </a:r>
            <a:r>
              <a:rPr lang="en-US" sz="3000" b="0" dirty="0"/>
              <a:t> </a:t>
            </a:r>
            <a:r>
              <a:rPr lang="en-US" sz="3000" b="0" dirty="0" err="1"/>
              <a:t>systému</a:t>
            </a:r>
            <a:r>
              <a:rPr lang="sk-SK" sz="3000" dirty="0"/>
              <a:t>,</a:t>
            </a:r>
            <a:endParaRPr lang="en-US" sz="3000" b="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sk-SK" sz="3000" b="0" dirty="0"/>
              <a:t>môže </a:t>
            </a:r>
            <a:r>
              <a:rPr lang="en-US" sz="3000" b="0" dirty="0" err="1"/>
              <a:t>prispieť</a:t>
            </a:r>
            <a:r>
              <a:rPr lang="en-US" sz="3000" b="0" dirty="0"/>
              <a:t> k </a:t>
            </a:r>
            <a:r>
              <a:rPr lang="en-US" sz="3000" b="0" dirty="0" err="1"/>
              <a:t>jeho</a:t>
            </a:r>
            <a:r>
              <a:rPr lang="en-US" sz="3000" b="0" dirty="0"/>
              <a:t> </a:t>
            </a:r>
            <a:r>
              <a:rPr lang="en-US" sz="3000" b="0" dirty="0" err="1"/>
              <a:t>zlepšeniu</a:t>
            </a:r>
            <a:r>
              <a:rPr lang="en-US" sz="3000" b="0" dirty="0"/>
              <a:t>.</a:t>
            </a:r>
            <a:endParaRPr lang="en-US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497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96" y="113184"/>
            <a:ext cx="7462664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0" dirty="0"/>
              <a:t>KROK </a:t>
            </a:r>
            <a:r>
              <a:rPr lang="en-US" sz="3000" b="0" dirty="0" err="1"/>
              <a:t>tretí</a:t>
            </a:r>
            <a:r>
              <a:rPr lang="en-US" sz="3000" b="0" dirty="0"/>
              <a:t>: </a:t>
            </a:r>
            <a:r>
              <a:rPr lang="en-US" sz="3000" b="0" dirty="0" err="1"/>
              <a:t>Implementujte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postupy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celú</a:t>
            </a:r>
            <a:r>
              <a:rPr lang="en-US" sz="3000" b="0" dirty="0"/>
              <a:t> </a:t>
            </a:r>
            <a:r>
              <a:rPr lang="en-US" sz="3000" b="0" dirty="0" err="1"/>
              <a:t>farmu</a:t>
            </a:r>
            <a:endParaRPr lang="en-US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2151781"/>
            <a:ext cx="8784976" cy="4805611"/>
          </a:xfrm>
        </p:spPr>
        <p:txBody>
          <a:bodyPr>
            <a:noAutofit/>
          </a:bodyPr>
          <a:lstStyle/>
          <a:p>
            <a:pPr marL="573088" indent="-573088" algn="just">
              <a:buFont typeface="Wingdings" panose="05000000000000000000" pitchFamily="2" charset="2"/>
              <a:buChar char="Ø"/>
            </a:pPr>
            <a:r>
              <a:rPr lang="en-US" sz="3000" b="0" dirty="0"/>
              <a:t>Po </a:t>
            </a:r>
            <a:r>
              <a:rPr lang="en-US" sz="3000" b="0" dirty="0" err="1"/>
              <a:t>získaní</a:t>
            </a:r>
            <a:r>
              <a:rPr lang="en-US" sz="3000" b="0" dirty="0"/>
              <a:t> </a:t>
            </a:r>
            <a:r>
              <a:rPr lang="en-US" sz="3000" b="0" dirty="0" err="1"/>
              <a:t>dostatočných</a:t>
            </a:r>
            <a:r>
              <a:rPr lang="en-US" sz="3000" b="0" dirty="0"/>
              <a:t> </a:t>
            </a:r>
            <a:r>
              <a:rPr lang="en-US" sz="3000" b="0" dirty="0" err="1"/>
              <a:t>skúseností</a:t>
            </a:r>
            <a:r>
              <a:rPr lang="en-US" sz="3000" b="0" dirty="0"/>
              <a:t> s </a:t>
            </a:r>
            <a:r>
              <a:rPr lang="en-US" sz="3000" b="0" dirty="0" err="1"/>
              <a:t>rôznymi</a:t>
            </a:r>
            <a:r>
              <a:rPr lang="en-US" sz="3000" b="0" dirty="0"/>
              <a:t> </a:t>
            </a:r>
            <a:r>
              <a:rPr lang="en-US" sz="3000" b="0" dirty="0" err="1"/>
              <a:t>postupmi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postupy</a:t>
            </a:r>
            <a:r>
              <a:rPr lang="en-US" sz="3000" b="0" dirty="0"/>
              <a:t> </a:t>
            </a:r>
            <a:r>
              <a:rPr lang="en-US" sz="3000" b="0" dirty="0" err="1"/>
              <a:t>zavádzajú</a:t>
            </a:r>
            <a:r>
              <a:rPr lang="en-US" sz="3000" b="0" dirty="0"/>
              <a:t> do </a:t>
            </a:r>
            <a:r>
              <a:rPr lang="en-US" sz="3000" b="0" dirty="0" err="1"/>
              <a:t>celej</a:t>
            </a:r>
            <a:r>
              <a:rPr lang="en-US" sz="3000" b="0" dirty="0"/>
              <a:t> </a:t>
            </a:r>
            <a:r>
              <a:rPr lang="en-US" sz="3000" b="0" dirty="0" err="1"/>
              <a:t>farmy</a:t>
            </a:r>
            <a:r>
              <a:rPr lang="en-US" sz="3000" b="0" dirty="0"/>
              <a:t>.</a:t>
            </a:r>
          </a:p>
          <a:p>
            <a:pPr marL="573088" indent="-573088" algn="just">
              <a:buFont typeface="Wingdings" panose="05000000000000000000" pitchFamily="2" charset="2"/>
              <a:buChar char="Ø"/>
            </a:pPr>
            <a:r>
              <a:rPr lang="en-US" sz="3000" b="0" dirty="0" err="1"/>
              <a:t>Až</a:t>
            </a:r>
            <a:r>
              <a:rPr lang="en-US" sz="3000" b="0" dirty="0"/>
              <a:t> </a:t>
            </a:r>
            <a:r>
              <a:rPr lang="en-US" sz="3000" b="0" dirty="0" err="1"/>
              <a:t>potom</a:t>
            </a:r>
            <a:r>
              <a:rPr lang="en-US" sz="3000" b="0" dirty="0"/>
              <a:t> </a:t>
            </a:r>
            <a:r>
              <a:rPr lang="en-US" sz="3000" b="0" dirty="0" err="1"/>
              <a:t>môže</a:t>
            </a:r>
            <a:r>
              <a:rPr lang="en-US" sz="3000" b="0" dirty="0"/>
              <a:t> </a:t>
            </a:r>
            <a:r>
              <a:rPr lang="en-US" sz="3000" b="0" dirty="0" err="1"/>
              <a:t>farmár</a:t>
            </a:r>
            <a:r>
              <a:rPr lang="en-US" sz="3000" b="0" dirty="0"/>
              <a:t> </a:t>
            </a:r>
            <a:r>
              <a:rPr lang="en-US" sz="3000" b="0" dirty="0" err="1"/>
              <a:t>tvrdiť</a:t>
            </a:r>
            <a:r>
              <a:rPr lang="en-US" sz="3000" b="0" dirty="0"/>
              <a:t>, </a:t>
            </a:r>
            <a:r>
              <a:rPr lang="en-US" sz="3000" b="0" dirty="0" err="1"/>
              <a:t>že</a:t>
            </a:r>
            <a:r>
              <a:rPr lang="en-US" sz="3000" b="0" dirty="0"/>
              <a:t> je </a:t>
            </a:r>
            <a:r>
              <a:rPr lang="en-US" sz="3000" b="0" dirty="0" err="1"/>
              <a:t>ekologický</a:t>
            </a:r>
            <a:endParaRPr lang="en-US" sz="3000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322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DA9FD-3809-4B9D-9BC2-A3C63640B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000" b="0" dirty="0" err="1"/>
              <a:t>Aplikácia</a:t>
            </a:r>
            <a:r>
              <a:rPr lang="en-GB" sz="3000" b="0" dirty="0"/>
              <a:t> </a:t>
            </a:r>
            <a:r>
              <a:rPr lang="en-GB" sz="3000" b="0" dirty="0" err="1"/>
              <a:t>organických</a:t>
            </a:r>
            <a:r>
              <a:rPr lang="sk-SK" sz="3000" b="0" dirty="0"/>
              <a:t> </a:t>
            </a:r>
            <a:r>
              <a:rPr lang="en-GB" sz="3000" b="0" dirty="0" err="1"/>
              <a:t>praktík</a:t>
            </a:r>
            <a:r>
              <a:rPr lang="en-GB" sz="3000" b="0" dirty="0"/>
              <a:t> </a:t>
            </a:r>
            <a:r>
              <a:rPr lang="en-GB" sz="3000" b="0" dirty="0" err="1"/>
              <a:t>znamená</a:t>
            </a:r>
            <a:r>
              <a:rPr lang="en-GB" sz="3000" b="0" dirty="0"/>
              <a:t> </a:t>
            </a:r>
            <a:r>
              <a:rPr lang="en-GB" sz="3000" b="0" dirty="0" err="1"/>
              <a:t>začiatok</a:t>
            </a:r>
            <a:r>
              <a:rPr lang="sk-SK" sz="3000" b="0" dirty="0"/>
              <a:t> </a:t>
            </a:r>
            <a:r>
              <a:rPr lang="en-GB" sz="3000" b="0" dirty="0" err="1"/>
              <a:t>dlhého</a:t>
            </a:r>
            <a:r>
              <a:rPr lang="en-GB" sz="3000" b="0" dirty="0"/>
              <a:t> </a:t>
            </a:r>
            <a:r>
              <a:rPr lang="en-GB" sz="3000" b="0" dirty="0" err="1"/>
              <a:t>procesu</a:t>
            </a:r>
            <a:r>
              <a:rPr lang="en-GB" sz="3000" b="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8650" lvl="1" indent="-458788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2800" dirty="0" err="1"/>
              <a:t>Zlepšenie</a:t>
            </a:r>
            <a:r>
              <a:rPr lang="en-US" sz="2800" dirty="0"/>
              <a:t> </a:t>
            </a:r>
            <a:r>
              <a:rPr lang="en-US" sz="2800" dirty="0" err="1"/>
              <a:t>úrodnosti</a:t>
            </a:r>
            <a:r>
              <a:rPr lang="en-US" sz="2800" dirty="0"/>
              <a:t> </a:t>
            </a:r>
            <a:r>
              <a:rPr lang="en-US" sz="2800" dirty="0" err="1"/>
              <a:t>pôdy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základe</a:t>
            </a:r>
            <a:r>
              <a:rPr lang="en-US" sz="2800" dirty="0"/>
              <a:t> </a:t>
            </a:r>
            <a:r>
              <a:rPr lang="en-US" sz="2800" dirty="0" err="1"/>
              <a:t>recyklácie</a:t>
            </a:r>
            <a:r>
              <a:rPr lang="sk-SK" sz="2800" dirty="0"/>
              <a:t> </a:t>
            </a:r>
            <a:r>
              <a:rPr lang="en-US" sz="2800" dirty="0"/>
              <a:t>  </a:t>
            </a:r>
            <a:r>
              <a:rPr lang="en-US" sz="2800" dirty="0" err="1"/>
              <a:t>poľnohospodárskych</a:t>
            </a:r>
            <a:r>
              <a:rPr lang="en-US" sz="2800" dirty="0"/>
              <a:t> </a:t>
            </a:r>
            <a:r>
              <a:rPr lang="en-US" sz="2800" dirty="0" err="1"/>
              <a:t>vlastných</a:t>
            </a:r>
            <a:r>
              <a:rPr lang="en-US" sz="2800" dirty="0"/>
              <a:t> </a:t>
            </a:r>
            <a:r>
              <a:rPr lang="en-US" sz="2800" dirty="0" err="1"/>
              <a:t>organických</a:t>
            </a:r>
            <a:r>
              <a:rPr lang="en-US" sz="2800" dirty="0"/>
              <a:t> </a:t>
            </a:r>
            <a:r>
              <a:rPr lang="en-US" sz="2800" dirty="0" err="1"/>
              <a:t>materiálov</a:t>
            </a:r>
            <a:r>
              <a:rPr lang="en-US" sz="2800" dirty="0"/>
              <a:t> a </a:t>
            </a:r>
            <a:r>
              <a:rPr lang="en-US" sz="2800" dirty="0" err="1"/>
              <a:t>vylepšenia</a:t>
            </a:r>
            <a:r>
              <a:rPr lang="sk-SK" sz="2800" dirty="0"/>
              <a:t> </a:t>
            </a:r>
            <a:r>
              <a:rPr lang="en-US" sz="2800" dirty="0" err="1"/>
              <a:t>vlastnej</a:t>
            </a:r>
            <a:r>
              <a:rPr lang="en-US" sz="2800" dirty="0"/>
              <a:t> </a:t>
            </a:r>
            <a:r>
              <a:rPr lang="en-US" sz="2800" dirty="0" err="1"/>
              <a:t>výroby</a:t>
            </a:r>
            <a:r>
              <a:rPr lang="en-US" sz="2800" dirty="0"/>
              <a:t> </a:t>
            </a:r>
            <a:r>
              <a:rPr lang="en-US" sz="2800" dirty="0" err="1"/>
              <a:t>biomasy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farme</a:t>
            </a:r>
            <a:r>
              <a:rPr lang="en-US" sz="2800" dirty="0"/>
              <a:t>.</a:t>
            </a:r>
          </a:p>
          <a:p>
            <a:pPr marL="628650" lvl="1" indent="-458788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2800" dirty="0" err="1"/>
              <a:t>Podpora</a:t>
            </a:r>
            <a:r>
              <a:rPr lang="en-US" sz="2800" dirty="0"/>
              <a:t> </a:t>
            </a:r>
            <a:r>
              <a:rPr lang="en-US" sz="2800" dirty="0" err="1"/>
              <a:t>pozitívnych</a:t>
            </a:r>
            <a:r>
              <a:rPr lang="en-US" sz="2800" dirty="0"/>
              <a:t> </a:t>
            </a:r>
            <a:r>
              <a:rPr lang="en-US" sz="2800" dirty="0" err="1"/>
              <a:t>interakcií</a:t>
            </a:r>
            <a:r>
              <a:rPr lang="en-US" sz="2800" dirty="0"/>
              <a:t> </a:t>
            </a:r>
            <a:r>
              <a:rPr lang="en-US" sz="2800" dirty="0" err="1"/>
              <a:t>medzi</a:t>
            </a:r>
            <a:r>
              <a:rPr lang="en-US" sz="2800" dirty="0"/>
              <a:t> </a:t>
            </a:r>
            <a:r>
              <a:rPr lang="en-US" sz="2800" dirty="0" err="1"/>
              <a:t>všetkými</a:t>
            </a:r>
            <a:r>
              <a:rPr lang="sk-SK" sz="2800" dirty="0"/>
              <a:t> </a:t>
            </a:r>
            <a:r>
              <a:rPr lang="en-US" sz="2800" dirty="0" err="1"/>
              <a:t>časti</a:t>
            </a:r>
            <a:r>
              <a:rPr lang="en-US" sz="2800" dirty="0"/>
              <a:t> </a:t>
            </a:r>
            <a:r>
              <a:rPr lang="en-US" sz="2800" dirty="0" err="1"/>
              <a:t>výrobného</a:t>
            </a:r>
            <a:r>
              <a:rPr lang="en-US" sz="2800" dirty="0"/>
              <a:t> </a:t>
            </a:r>
            <a:r>
              <a:rPr lang="en-US" sz="2800" dirty="0" err="1"/>
              <a:t>systému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zvýšenie</a:t>
            </a:r>
            <a:r>
              <a:rPr lang="en-US" sz="2800" dirty="0"/>
              <a:t> </a:t>
            </a:r>
            <a:r>
              <a:rPr lang="en-US" sz="2800" dirty="0" err="1"/>
              <a:t>sebestačnosti</a:t>
            </a:r>
            <a:r>
              <a:rPr lang="sk-SK" sz="2800" dirty="0"/>
              <a:t> </a:t>
            </a:r>
            <a:r>
              <a:rPr lang="en-US" sz="2800" dirty="0" err="1"/>
              <a:t>reguláci</a:t>
            </a:r>
            <a:r>
              <a:rPr lang="sk-SK" sz="2800" dirty="0"/>
              <a:t>e</a:t>
            </a:r>
            <a:r>
              <a:rPr lang="en-US" sz="2800" dirty="0"/>
              <a:t> </a:t>
            </a:r>
            <a:r>
              <a:rPr lang="en-US" sz="2800" dirty="0" err="1"/>
              <a:t>škodcov</a:t>
            </a:r>
            <a:r>
              <a:rPr lang="en-US" sz="2800" dirty="0"/>
              <a:t> a </a:t>
            </a:r>
            <a:r>
              <a:rPr lang="en-US" sz="2800" dirty="0" err="1"/>
              <a:t>chorôb</a:t>
            </a:r>
            <a:r>
              <a:rPr lang="en-US" sz="2800" dirty="0"/>
              <a:t>.</a:t>
            </a:r>
          </a:p>
          <a:p>
            <a:pPr marL="628650" lvl="1" indent="-458788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2800" dirty="0" err="1"/>
              <a:t>Optimalizácia</a:t>
            </a:r>
            <a:r>
              <a:rPr lang="en-US" sz="2800" dirty="0"/>
              <a:t> </a:t>
            </a:r>
            <a:r>
              <a:rPr lang="en-US" sz="2800" dirty="0" err="1"/>
              <a:t>rovnováhy</a:t>
            </a:r>
            <a:r>
              <a:rPr lang="en-US" sz="2800" dirty="0"/>
              <a:t> </a:t>
            </a:r>
            <a:r>
              <a:rPr lang="en-US" sz="2800" dirty="0" err="1"/>
              <a:t>medzi</a:t>
            </a:r>
            <a:r>
              <a:rPr lang="en-US" sz="2800" dirty="0"/>
              <a:t> </a:t>
            </a:r>
            <a:r>
              <a:rPr lang="en-US" sz="2800" dirty="0" err="1"/>
              <a:t>produkciou</a:t>
            </a:r>
            <a:r>
              <a:rPr lang="en-US" sz="2800" dirty="0"/>
              <a:t> </a:t>
            </a:r>
            <a:r>
              <a:rPr lang="en-US" sz="2800" dirty="0" err="1"/>
              <a:t>krmiva</a:t>
            </a:r>
            <a:r>
              <a:rPr lang="en-US" sz="2800" dirty="0"/>
              <a:t> a </a:t>
            </a:r>
            <a:r>
              <a:rPr lang="en-US" sz="2800" dirty="0" err="1"/>
              <a:t>dobytkom</a:t>
            </a:r>
            <a:r>
              <a:rPr lang="en-US" sz="2800" dirty="0"/>
              <a:t>.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221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just"/>
            <a:r>
              <a:rPr lang="en-US" sz="2800" b="0" dirty="0"/>
              <a:t>„</a:t>
            </a:r>
            <a:r>
              <a:rPr lang="sk-SK" sz="2800" b="0" dirty="0"/>
              <a:t>Ekologické poľnohospodárstvo </a:t>
            </a:r>
            <a:r>
              <a:rPr lang="en-US" sz="2800" b="0" dirty="0" err="1"/>
              <a:t>znamená</a:t>
            </a:r>
            <a:r>
              <a:rPr lang="en-US" sz="2800" b="0" dirty="0"/>
              <a:t> </a:t>
            </a:r>
            <a:r>
              <a:rPr lang="en-US" sz="2800" b="0" dirty="0" err="1"/>
              <a:t>neustále</a:t>
            </a:r>
            <a:r>
              <a:rPr lang="en-US" sz="2800" b="0" dirty="0"/>
              <a:t> </a:t>
            </a:r>
            <a:r>
              <a:rPr lang="en-US" sz="2800" b="0" dirty="0" err="1"/>
              <a:t>sa</a:t>
            </a:r>
            <a:r>
              <a:rPr lang="en-US" sz="2800" b="0" dirty="0"/>
              <a:t> </a:t>
            </a:r>
            <a:r>
              <a:rPr lang="en-US" sz="2800" b="0" dirty="0" err="1"/>
              <a:t>učiť</a:t>
            </a:r>
            <a:r>
              <a:rPr lang="en-US" sz="2800" b="0" dirty="0"/>
              <a:t> z </a:t>
            </a:r>
            <a:r>
              <a:rPr lang="en-US" sz="2800" b="0" dirty="0" err="1"/>
              <a:t>osobného</a:t>
            </a:r>
            <a:r>
              <a:rPr lang="en-US" sz="2800" b="0" dirty="0"/>
              <a:t> </a:t>
            </a:r>
            <a:r>
              <a:rPr lang="en-US" sz="2800" b="0" dirty="0" err="1"/>
              <a:t>pozorovania</a:t>
            </a:r>
            <a:r>
              <a:rPr lang="en-US" sz="2800" b="0" dirty="0"/>
              <a:t>, z </a:t>
            </a:r>
            <a:r>
              <a:rPr lang="en-US" sz="2800" b="0" dirty="0" err="1"/>
              <a:t>vonkajších</a:t>
            </a:r>
            <a:r>
              <a:rPr lang="en-US" sz="2800" b="0" dirty="0"/>
              <a:t> </a:t>
            </a:r>
            <a:r>
              <a:rPr lang="en-US" sz="2800" b="0" dirty="0" err="1"/>
              <a:t>skúseností</a:t>
            </a:r>
            <a:r>
              <a:rPr lang="en-US" sz="2800" b="0" dirty="0"/>
              <a:t>, </a:t>
            </a:r>
            <a:r>
              <a:rPr lang="en-US" sz="2800" b="0" dirty="0" err="1"/>
              <a:t>zdieľať</a:t>
            </a:r>
            <a:r>
              <a:rPr lang="en-US" sz="2800" b="0" dirty="0"/>
              <a:t> </a:t>
            </a:r>
            <a:r>
              <a:rPr lang="en-US" sz="2800" b="0" dirty="0" err="1"/>
              <a:t>skúsenosti</a:t>
            </a:r>
            <a:r>
              <a:rPr lang="en-US" sz="2800" b="0" dirty="0"/>
              <a:t> s </a:t>
            </a:r>
            <a:r>
              <a:rPr lang="en-US" sz="2800" b="0" dirty="0" err="1"/>
              <a:t>inými</a:t>
            </a:r>
            <a:r>
              <a:rPr lang="en-US" sz="2800" b="0" dirty="0"/>
              <a:t> </a:t>
            </a:r>
            <a:r>
              <a:rPr lang="en-US" sz="2800" b="0" dirty="0" err="1"/>
              <a:t>ekologickými</a:t>
            </a:r>
            <a:r>
              <a:rPr lang="en-US" sz="2800" b="0" dirty="0"/>
              <a:t> </a:t>
            </a:r>
            <a:r>
              <a:rPr lang="en-US" sz="2800" b="0" dirty="0" err="1"/>
              <a:t>farmármi</a:t>
            </a:r>
            <a:r>
              <a:rPr lang="en-US" sz="2800" b="0" dirty="0"/>
              <a:t> a </a:t>
            </a:r>
            <a:r>
              <a:rPr lang="en-US" sz="2800" b="0" dirty="0" err="1"/>
              <a:t>implementovať</a:t>
            </a:r>
            <a:r>
              <a:rPr lang="en-US" sz="2800" b="0" dirty="0"/>
              <a:t> </a:t>
            </a:r>
            <a:r>
              <a:rPr lang="en-US" sz="2800" b="0" dirty="0" err="1"/>
              <a:t>nové</a:t>
            </a:r>
            <a:r>
              <a:rPr lang="en-US" sz="2800" b="0" dirty="0"/>
              <a:t> </a:t>
            </a:r>
            <a:r>
              <a:rPr lang="en-US" sz="2800" b="0" dirty="0" err="1"/>
              <a:t>informácie</a:t>
            </a:r>
            <a:r>
              <a:rPr lang="en-US" sz="2800" b="0" dirty="0"/>
              <a:t> o </a:t>
            </a:r>
            <a:r>
              <a:rPr lang="en-US" sz="2800" b="0" dirty="0" err="1"/>
              <a:t>vašej</a:t>
            </a:r>
            <a:r>
              <a:rPr lang="en-US" sz="2800" b="0" dirty="0"/>
              <a:t> </a:t>
            </a:r>
            <a:r>
              <a:rPr lang="en-US" sz="2800" b="0" dirty="0" err="1"/>
              <a:t>farme</a:t>
            </a:r>
            <a:r>
              <a:rPr lang="en-US" sz="2800" b="0" dirty="0"/>
              <a:t>, </a:t>
            </a:r>
            <a:r>
              <a:rPr lang="en-US" sz="2800" b="0" dirty="0" err="1"/>
              <a:t>vďaka</a:t>
            </a:r>
            <a:r>
              <a:rPr lang="en-US" sz="2800" b="0" dirty="0"/>
              <a:t> </a:t>
            </a:r>
            <a:r>
              <a:rPr lang="en-US" sz="2800" b="0" dirty="0" err="1"/>
              <a:t>čomu</a:t>
            </a:r>
            <a:r>
              <a:rPr lang="en-US" sz="2800" b="0" dirty="0"/>
              <a:t> </a:t>
            </a:r>
            <a:r>
              <a:rPr lang="en-US" sz="2800" b="0" dirty="0" err="1"/>
              <a:t>bude</a:t>
            </a:r>
            <a:r>
              <a:rPr lang="en-US" sz="2800" b="0" dirty="0"/>
              <a:t> </a:t>
            </a:r>
            <a:r>
              <a:rPr lang="en-US" sz="2800" b="0" dirty="0" err="1"/>
              <a:t>čoraz</a:t>
            </a:r>
            <a:r>
              <a:rPr lang="en-US" sz="2800" b="0" dirty="0"/>
              <a:t> </a:t>
            </a:r>
            <a:r>
              <a:rPr lang="en-US" sz="2800" b="0" dirty="0" err="1"/>
              <a:t>udržateľnejšia</a:t>
            </a:r>
            <a:r>
              <a:rPr lang="en-US" sz="2800" b="0" dirty="0"/>
              <a:t>. </a:t>
            </a:r>
            <a:endParaRPr lang="sk-SK" sz="2800" b="0" dirty="0"/>
          </a:p>
          <a:p>
            <a:pPr algn="just"/>
            <a:r>
              <a:rPr lang="en-US" dirty="0" err="1"/>
              <a:t>Organizácia</a:t>
            </a:r>
            <a:r>
              <a:rPr lang="en-US" dirty="0"/>
              <a:t> OSN pre </a:t>
            </a:r>
            <a:r>
              <a:rPr lang="en-US" dirty="0" err="1"/>
              <a:t>výživu</a:t>
            </a:r>
            <a:r>
              <a:rPr lang="en-US" dirty="0"/>
              <a:t> a </a:t>
            </a:r>
            <a:r>
              <a:rPr lang="en-US" dirty="0" err="1"/>
              <a:t>poľnohospodárstvo</a:t>
            </a:r>
            <a:r>
              <a:rPr lang="en-US" dirty="0"/>
              <a:t>“</a:t>
            </a:r>
          </a:p>
        </p:txBody>
      </p:sp>
      <p:pic>
        <p:nvPicPr>
          <p:cNvPr id="3" name="Picture 2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82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166" y="188640"/>
            <a:ext cx="6739178" cy="1152128"/>
          </a:xfrm>
        </p:spPr>
        <p:txBody>
          <a:bodyPr>
            <a:normAutofit/>
          </a:bodyPr>
          <a:lstStyle/>
          <a:p>
            <a:pPr algn="ctr"/>
            <a:r>
              <a:rPr lang="sk-SK" sz="3200" b="0" dirty="0"/>
              <a:t>Skúsenosti</a:t>
            </a:r>
            <a:r>
              <a:rPr lang="en-US" sz="3200" b="0" dirty="0"/>
              <a:t> </a:t>
            </a:r>
            <a:br>
              <a:rPr lang="en-US" sz="3200" b="0" dirty="0"/>
            </a:br>
            <a:r>
              <a:rPr lang="en-US" sz="3200" b="0" dirty="0" err="1"/>
              <a:t>Proces</a:t>
            </a:r>
            <a:r>
              <a:rPr lang="en-US" sz="3200" b="0" dirty="0"/>
              <a:t> </a:t>
            </a:r>
            <a:r>
              <a:rPr lang="sk-SK" sz="3200" b="0" dirty="0"/>
              <a:t>„</a:t>
            </a:r>
            <a:r>
              <a:rPr lang="en-US" sz="3200" b="0" dirty="0" err="1"/>
              <a:t>premeny</a:t>
            </a:r>
            <a:r>
              <a:rPr lang="sk-SK" sz="3200" b="0" dirty="0"/>
              <a:t>“</a:t>
            </a:r>
            <a:endParaRPr lang="el-GR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640960" cy="4680520"/>
          </a:xfrm>
        </p:spPr>
        <p:txBody>
          <a:bodyPr>
            <a:noAutofit/>
          </a:bodyPr>
          <a:lstStyle/>
          <a:p>
            <a:pPr marL="457200" indent="-457200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Blip>
                <a:blip r:embed="rId2"/>
              </a:buBlip>
            </a:pPr>
            <a:r>
              <a:rPr lang="en-US" sz="3200" b="0" kern="1200" dirty="0" err="1">
                <a:solidFill>
                  <a:schemeClr val="tx1"/>
                </a:solidFill>
              </a:rPr>
              <a:t>Každá</a:t>
            </a:r>
            <a:r>
              <a:rPr lang="en-US" sz="3200" b="0" kern="1200" dirty="0">
                <a:solidFill>
                  <a:schemeClr val="tx1"/>
                </a:solidFill>
              </a:rPr>
              <a:t> </a:t>
            </a:r>
            <a:r>
              <a:rPr lang="en-US" sz="3200" b="0" kern="1200" dirty="0" err="1">
                <a:solidFill>
                  <a:schemeClr val="tx1"/>
                </a:solidFill>
              </a:rPr>
              <a:t>farma</a:t>
            </a:r>
            <a:r>
              <a:rPr lang="en-US" sz="3200" b="0" kern="1200" dirty="0">
                <a:solidFill>
                  <a:schemeClr val="tx1"/>
                </a:solidFill>
              </a:rPr>
              <a:t>, </a:t>
            </a:r>
            <a:r>
              <a:rPr lang="en-US" sz="3200" b="0" kern="1200" dirty="0" err="1">
                <a:solidFill>
                  <a:schemeClr val="tx1"/>
                </a:solidFill>
              </a:rPr>
              <a:t>ktorá</a:t>
            </a:r>
            <a:r>
              <a:rPr lang="en-US" sz="3200" b="0" kern="1200" dirty="0">
                <a:solidFill>
                  <a:schemeClr val="tx1"/>
                </a:solidFill>
              </a:rPr>
              <a:t> </a:t>
            </a:r>
            <a:r>
              <a:rPr lang="en-US" sz="3200" b="0" kern="1200" dirty="0" err="1">
                <a:solidFill>
                  <a:schemeClr val="tx1"/>
                </a:solidFill>
              </a:rPr>
              <a:t>chce</a:t>
            </a:r>
            <a:r>
              <a:rPr lang="en-US" sz="3200" b="0" kern="1200" dirty="0">
                <a:solidFill>
                  <a:schemeClr val="tx1"/>
                </a:solidFill>
              </a:rPr>
              <a:t> </a:t>
            </a:r>
            <a:r>
              <a:rPr lang="en-US" sz="3200" b="0" kern="1200" dirty="0" err="1">
                <a:solidFill>
                  <a:schemeClr val="tx1"/>
                </a:solidFill>
              </a:rPr>
              <a:t>vyrábať</a:t>
            </a:r>
            <a:r>
              <a:rPr lang="en-US" sz="3200" b="0" kern="1200" dirty="0">
                <a:solidFill>
                  <a:schemeClr val="tx1"/>
                </a:solidFill>
              </a:rPr>
              <a:t> </a:t>
            </a:r>
            <a:r>
              <a:rPr lang="en-US" sz="3200" b="0" kern="1200" dirty="0" err="1">
                <a:solidFill>
                  <a:schemeClr val="tx1"/>
                </a:solidFill>
              </a:rPr>
              <a:t>ekologicky</a:t>
            </a:r>
            <a:r>
              <a:rPr lang="en-US" sz="3200" b="0" kern="1200" dirty="0">
                <a:solidFill>
                  <a:schemeClr val="tx1"/>
                </a:solidFill>
              </a:rPr>
              <a:t>, </a:t>
            </a:r>
            <a:r>
              <a:rPr lang="en-US" sz="3200" b="0" kern="1200" dirty="0" err="1">
                <a:solidFill>
                  <a:schemeClr val="tx1"/>
                </a:solidFill>
              </a:rPr>
              <a:t>musí</a:t>
            </a:r>
            <a:r>
              <a:rPr lang="en-US" sz="3200" b="0" kern="1200" dirty="0">
                <a:solidFill>
                  <a:schemeClr val="tx1"/>
                </a:solidFill>
              </a:rPr>
              <a:t> </a:t>
            </a:r>
            <a:r>
              <a:rPr lang="en-US" sz="3200" b="0" kern="1200" dirty="0" err="1">
                <a:solidFill>
                  <a:schemeClr val="tx1"/>
                </a:solidFill>
              </a:rPr>
              <a:t>podstúpiť</a:t>
            </a:r>
            <a:r>
              <a:rPr lang="en-US" sz="3200" b="0" kern="1200" dirty="0">
                <a:solidFill>
                  <a:schemeClr val="tx1"/>
                </a:solidFill>
              </a:rPr>
              <a:t> </a:t>
            </a:r>
            <a:r>
              <a:rPr lang="en-US" sz="3200" b="0" kern="1200" dirty="0" err="1">
                <a:solidFill>
                  <a:schemeClr val="tx1"/>
                </a:solidFill>
              </a:rPr>
              <a:t>proces</a:t>
            </a:r>
            <a:r>
              <a:rPr lang="en-US" sz="3200" b="0" kern="1200" dirty="0">
                <a:solidFill>
                  <a:schemeClr val="tx1"/>
                </a:solidFill>
              </a:rPr>
              <a:t> „</a:t>
            </a:r>
            <a:r>
              <a:rPr lang="en-US" sz="3200" b="0" kern="1200" dirty="0" err="1">
                <a:solidFill>
                  <a:schemeClr val="tx1"/>
                </a:solidFill>
              </a:rPr>
              <a:t>konverzie</a:t>
            </a:r>
            <a:r>
              <a:rPr lang="en-US" sz="3200" b="0" kern="1200" dirty="0">
                <a:solidFill>
                  <a:schemeClr val="tx1"/>
                </a:solidFill>
              </a:rPr>
              <a:t>“.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b="0" i="1" dirty="0"/>
              <a:t>„</a:t>
            </a:r>
            <a:r>
              <a:rPr lang="en-US" sz="2800" b="0" i="1" dirty="0" err="1"/>
              <a:t>Konverzia</a:t>
            </a:r>
            <a:r>
              <a:rPr lang="en-US" sz="2800" b="0" i="1" dirty="0"/>
              <a:t>“ je </a:t>
            </a:r>
            <a:r>
              <a:rPr lang="en-US" sz="2800" b="0" i="1" dirty="0" err="1"/>
              <a:t>obdobie</a:t>
            </a:r>
            <a:r>
              <a:rPr lang="en-US" sz="2800" b="0" i="1" dirty="0"/>
              <a:t>, </a:t>
            </a:r>
            <a:r>
              <a:rPr lang="en-US" sz="2800" b="0" i="1" dirty="0" err="1"/>
              <a:t>keď</a:t>
            </a:r>
            <a:r>
              <a:rPr lang="en-US" sz="2800" b="0" i="1" dirty="0"/>
              <a:t>:</a:t>
            </a:r>
          </a:p>
          <a:p>
            <a:pPr marL="9144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i="1" dirty="0" err="1"/>
              <a:t>Musia</a:t>
            </a:r>
            <a:r>
              <a:rPr lang="en-US" sz="2400" b="0" i="1" dirty="0"/>
              <a:t> </a:t>
            </a:r>
            <a:r>
              <a:rPr lang="en-US" sz="2400" b="0" i="1" dirty="0" err="1"/>
              <a:t>sa</a:t>
            </a:r>
            <a:r>
              <a:rPr lang="en-US" sz="2400" b="0" i="1" dirty="0"/>
              <a:t> </a:t>
            </a:r>
            <a:r>
              <a:rPr lang="en-US" sz="2400" b="0" i="1" dirty="0" err="1"/>
              <a:t>plne</a:t>
            </a:r>
            <a:r>
              <a:rPr lang="en-US" sz="2400" b="0" i="1" dirty="0"/>
              <a:t> </a:t>
            </a:r>
            <a:r>
              <a:rPr lang="en-US" sz="2400" b="0" i="1" dirty="0" err="1"/>
              <a:t>uplatňovať</a:t>
            </a:r>
            <a:r>
              <a:rPr lang="en-US" sz="2400" b="0" i="1" dirty="0"/>
              <a:t> </a:t>
            </a:r>
            <a:r>
              <a:rPr lang="en-US" sz="2400" b="0" i="1" dirty="0" err="1"/>
              <a:t>metódy</a:t>
            </a:r>
            <a:r>
              <a:rPr lang="en-US" sz="2400" b="0" i="1" dirty="0"/>
              <a:t> </a:t>
            </a:r>
            <a:r>
              <a:rPr lang="en-US" sz="2400" b="0" i="1" dirty="0" err="1"/>
              <a:t>ekologickej</a:t>
            </a:r>
            <a:r>
              <a:rPr lang="en-US" sz="2400" b="0" i="1" dirty="0"/>
              <a:t> </a:t>
            </a:r>
            <a:r>
              <a:rPr lang="en-US" sz="2400" b="0" i="1" dirty="0" err="1"/>
              <a:t>výroby</a:t>
            </a:r>
            <a:r>
              <a:rPr lang="en-US" sz="2400" b="0" i="1" dirty="0"/>
              <a:t>,</a:t>
            </a:r>
          </a:p>
          <a:p>
            <a:pPr marL="9144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i="1" dirty="0" err="1"/>
              <a:t>Farma</a:t>
            </a:r>
            <a:r>
              <a:rPr lang="en-US" sz="2400" b="0" i="1" dirty="0"/>
              <a:t> je </a:t>
            </a:r>
            <a:r>
              <a:rPr lang="en-US" sz="2400" b="0" i="1" dirty="0" err="1"/>
              <a:t>podrobená</a:t>
            </a:r>
            <a:r>
              <a:rPr lang="en-US" sz="2400" b="0" i="1" dirty="0"/>
              <a:t> </a:t>
            </a:r>
            <a:r>
              <a:rPr lang="en-US" sz="2400" b="0" i="1" dirty="0" err="1"/>
              <a:t>kontrole</a:t>
            </a:r>
            <a:r>
              <a:rPr lang="en-US" sz="2400" b="0" i="1" dirty="0"/>
              <a:t> </a:t>
            </a:r>
            <a:r>
              <a:rPr lang="en-US" sz="2400" b="0" i="1" dirty="0" err="1"/>
              <a:t>certifikačného</a:t>
            </a:r>
            <a:r>
              <a:rPr lang="en-US" sz="2400" b="0" i="1" dirty="0"/>
              <a:t> </a:t>
            </a:r>
            <a:r>
              <a:rPr lang="en-US" sz="2400" b="0" i="1" dirty="0" err="1"/>
              <a:t>orgánu</a:t>
            </a:r>
            <a:r>
              <a:rPr lang="en-US" sz="2400" b="0" i="1" dirty="0"/>
              <a:t>,</a:t>
            </a:r>
          </a:p>
          <a:p>
            <a:pPr marL="9144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i="1" dirty="0" err="1"/>
              <a:t>Výsledné</a:t>
            </a:r>
            <a:r>
              <a:rPr lang="en-US" sz="2400" b="0" i="1" dirty="0"/>
              <a:t> </a:t>
            </a:r>
            <a:r>
              <a:rPr lang="en-US" sz="2400" b="0" i="1" dirty="0" err="1"/>
              <a:t>produkty</a:t>
            </a:r>
            <a:r>
              <a:rPr lang="en-US" sz="2400" b="0" i="1" dirty="0"/>
              <a:t> </a:t>
            </a:r>
            <a:r>
              <a:rPr lang="en-US" sz="2400" b="0" i="1" dirty="0" err="1"/>
              <a:t>sa</a:t>
            </a:r>
            <a:r>
              <a:rPr lang="en-US" sz="2400" b="0" i="1" dirty="0"/>
              <a:t> </a:t>
            </a:r>
            <a:r>
              <a:rPr lang="en-US" sz="2400" b="0" i="1" dirty="0" err="1"/>
              <a:t>však</a:t>
            </a:r>
            <a:r>
              <a:rPr lang="en-US" sz="2400" b="0" i="1" dirty="0"/>
              <a:t> </a:t>
            </a:r>
            <a:r>
              <a:rPr lang="en-US" sz="2400" b="0" i="1" dirty="0" err="1"/>
              <a:t>nemôžu</a:t>
            </a:r>
            <a:r>
              <a:rPr lang="en-US" sz="2400" b="0" i="1" dirty="0"/>
              <a:t> </a:t>
            </a:r>
            <a:r>
              <a:rPr lang="en-US" sz="2400" b="0" i="1" dirty="0" err="1"/>
              <a:t>predávať</a:t>
            </a:r>
            <a:r>
              <a:rPr lang="en-US" sz="2400" b="0" i="1" dirty="0"/>
              <a:t> </a:t>
            </a:r>
            <a:r>
              <a:rPr lang="en-US" sz="2400" b="0" i="1" dirty="0" err="1"/>
              <a:t>ako</a:t>
            </a:r>
            <a:r>
              <a:rPr lang="en-US" sz="2400" b="0" i="1" dirty="0"/>
              <a:t> </a:t>
            </a:r>
            <a:r>
              <a:rPr lang="en-US" sz="2400" b="0" i="1" dirty="0" err="1"/>
              <a:t>ekologické</a:t>
            </a:r>
            <a:r>
              <a:rPr lang="en-US" sz="2400" b="0" i="1" dirty="0"/>
              <a:t>.</a:t>
            </a:r>
            <a:r>
              <a:rPr lang="en-US" sz="2400" b="0" dirty="0"/>
              <a:t> 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05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30832"/>
            <a:ext cx="6131024" cy="1371600"/>
          </a:xfrm>
        </p:spPr>
        <p:txBody>
          <a:bodyPr>
            <a:normAutofit/>
          </a:bodyPr>
          <a:lstStyle/>
          <a:p>
            <a:pPr algn="ctr"/>
            <a:r>
              <a:rPr lang="sk-SK" sz="3200" b="0" dirty="0"/>
              <a:t>Dĺžka procesu premeny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772816"/>
            <a:ext cx="8640960" cy="4176464"/>
          </a:xfrm>
        </p:spPr>
        <p:txBody>
          <a:bodyPr>
            <a:normAutofit/>
          </a:bodyPr>
          <a:lstStyle/>
          <a:p>
            <a:pPr marL="457200" indent="-457200" algn="just">
              <a:buBlip>
                <a:blip r:embed="rId3"/>
              </a:buBlip>
            </a:pPr>
            <a:r>
              <a:rPr lang="en-US" sz="3000" b="0" dirty="0" err="1"/>
              <a:t>Dĺžka</a:t>
            </a:r>
            <a:r>
              <a:rPr lang="en-US" sz="3000" b="0" dirty="0"/>
              <a:t> </a:t>
            </a:r>
            <a:r>
              <a:rPr lang="en-US" sz="3000" b="0" dirty="0" err="1"/>
              <a:t>obdobia</a:t>
            </a:r>
            <a:r>
              <a:rPr lang="en-US" sz="3000" b="0" dirty="0"/>
              <a:t> </a:t>
            </a:r>
            <a:r>
              <a:rPr lang="en-US" sz="3000" b="0" dirty="0" err="1"/>
              <a:t>konverzie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líši</a:t>
            </a:r>
            <a:r>
              <a:rPr lang="en-US" sz="3000" b="0" dirty="0"/>
              <a:t> </a:t>
            </a:r>
            <a:r>
              <a:rPr lang="en-US" sz="3000" b="0" dirty="0" err="1"/>
              <a:t>podľa</a:t>
            </a:r>
            <a:r>
              <a:rPr lang="en-US" sz="3000" b="0" dirty="0"/>
              <a:t> </a:t>
            </a:r>
            <a:r>
              <a:rPr lang="en-US" sz="3000" b="0" dirty="0" err="1"/>
              <a:t>typu</a:t>
            </a:r>
            <a:r>
              <a:rPr lang="en-US" sz="3000" b="0" dirty="0"/>
              <a:t> </a:t>
            </a:r>
            <a:r>
              <a:rPr lang="en-US" sz="3000" b="0" dirty="0" err="1"/>
              <a:t>vyrábaného</a:t>
            </a:r>
            <a:r>
              <a:rPr lang="en-US" sz="3000" b="0" dirty="0"/>
              <a:t> </a:t>
            </a:r>
            <a:r>
              <a:rPr lang="en-US" sz="3000" b="0" dirty="0" err="1"/>
              <a:t>organického</a:t>
            </a:r>
            <a:r>
              <a:rPr lang="en-US" sz="3000" b="0" dirty="0"/>
              <a:t> </a:t>
            </a:r>
            <a:r>
              <a:rPr lang="en-US" sz="3000" b="0" dirty="0" err="1"/>
              <a:t>produktu</a:t>
            </a:r>
            <a:r>
              <a:rPr lang="en-US" sz="3000" b="0" dirty="0"/>
              <a:t>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/>
              <a:t>Tri (3) </a:t>
            </a:r>
            <a:r>
              <a:rPr lang="en-US" sz="3000" b="0" dirty="0" err="1"/>
              <a:t>roky</a:t>
            </a:r>
            <a:r>
              <a:rPr lang="en-US" sz="3000" b="0" dirty="0"/>
              <a:t> pre </a:t>
            </a:r>
            <a:r>
              <a:rPr lang="en-US" sz="3000" b="0" dirty="0" err="1"/>
              <a:t>sady</a:t>
            </a:r>
            <a:r>
              <a:rPr lang="en-US" sz="3000" b="0" dirty="0"/>
              <a:t> </a:t>
            </a:r>
            <a:r>
              <a:rPr lang="en-US" sz="3000" b="0" dirty="0" err="1"/>
              <a:t>trvalých</a:t>
            </a:r>
            <a:r>
              <a:rPr lang="sk-SK" sz="3000" b="0" dirty="0"/>
              <a:t>,</a:t>
            </a:r>
            <a:r>
              <a:rPr lang="en-US" sz="3000" b="0" dirty="0"/>
              <a:t> </a:t>
            </a:r>
            <a:r>
              <a:rPr lang="en-US" sz="3000" b="0" dirty="0" err="1"/>
              <a:t>mäkkých</a:t>
            </a:r>
            <a:r>
              <a:rPr lang="sk-SK" sz="3000" dirty="0"/>
              <a:t> </a:t>
            </a:r>
            <a:r>
              <a:rPr lang="en-US" sz="3000" b="0" dirty="0"/>
              <a:t>a </a:t>
            </a:r>
            <a:r>
              <a:rPr lang="en-US" sz="3000" b="0" dirty="0" err="1"/>
              <a:t>viničných</a:t>
            </a:r>
            <a:r>
              <a:rPr lang="en-US" sz="3000" b="0" dirty="0"/>
              <a:t> </a:t>
            </a:r>
            <a:r>
              <a:rPr lang="en-US" sz="3000" b="0" dirty="0" err="1"/>
              <a:t>plodov</a:t>
            </a:r>
            <a:r>
              <a:rPr lang="en-US" sz="3000" b="0" dirty="0"/>
              <a:t>,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Dvanásť</a:t>
            </a:r>
            <a:r>
              <a:rPr lang="en-US" sz="3000" b="0" dirty="0"/>
              <a:t> (12) </a:t>
            </a:r>
            <a:r>
              <a:rPr lang="en-US" sz="3000" b="0" dirty="0" err="1"/>
              <a:t>mesiacov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sk-SK" sz="3000" b="0" dirty="0"/>
              <a:t>chov</a:t>
            </a:r>
            <a:r>
              <a:rPr lang="en-US" sz="3000" b="0" dirty="0"/>
              <a:t> </a:t>
            </a:r>
            <a:r>
              <a:rPr lang="en-US" sz="3000" b="0" dirty="0" err="1"/>
              <a:t>ošípaných</a:t>
            </a:r>
            <a:r>
              <a:rPr lang="en-US" sz="3000" b="0" dirty="0"/>
              <a:t> a </a:t>
            </a:r>
            <a:r>
              <a:rPr lang="en-US" sz="3000" b="0" dirty="0" err="1"/>
              <a:t>hydiny</a:t>
            </a:r>
            <a:r>
              <a:rPr lang="en-US" sz="3000" b="0" dirty="0"/>
              <a:t> 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Dva</a:t>
            </a:r>
            <a:r>
              <a:rPr lang="en-US" sz="3000" b="0" dirty="0"/>
              <a:t> (2) </a:t>
            </a:r>
            <a:r>
              <a:rPr lang="en-US" sz="3000" b="0" dirty="0" err="1"/>
              <a:t>roky</a:t>
            </a:r>
            <a:r>
              <a:rPr lang="en-US" sz="3000" b="0" dirty="0"/>
              <a:t> pre </a:t>
            </a:r>
            <a:r>
              <a:rPr lang="en-US" sz="3000" b="0" dirty="0" err="1"/>
              <a:t>jednoročné</a:t>
            </a:r>
            <a:r>
              <a:rPr lang="en-US" sz="3000" b="0" dirty="0"/>
              <a:t> </a:t>
            </a:r>
            <a:r>
              <a:rPr lang="en-US" sz="3000" b="0" dirty="0" err="1"/>
              <a:t>plodiny</a:t>
            </a:r>
            <a:r>
              <a:rPr lang="en-US" sz="3000" b="0" dirty="0"/>
              <a:t> </a:t>
            </a:r>
            <a:r>
              <a:rPr lang="sk-SK" sz="3000" b="0" dirty="0"/>
              <a:t>určené na krmivo pre</a:t>
            </a:r>
            <a:r>
              <a:rPr lang="en-US" sz="3000" b="0" dirty="0"/>
              <a:t> </a:t>
            </a:r>
            <a:r>
              <a:rPr lang="en-US" sz="3000" b="0" dirty="0" err="1"/>
              <a:t>prežúvavc</a:t>
            </a:r>
            <a:r>
              <a:rPr lang="sk-SK" sz="3000" b="0" dirty="0"/>
              <a:t>e</a:t>
            </a:r>
            <a:r>
              <a:rPr lang="en-US" sz="3000" b="0" dirty="0"/>
              <a:t>.</a:t>
            </a:r>
            <a:endParaRPr lang="en-US" sz="2600" b="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95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9288" y="-243408"/>
            <a:ext cx="6131024" cy="1371600"/>
          </a:xfrm>
        </p:spPr>
        <p:txBody>
          <a:bodyPr>
            <a:normAutofit/>
          </a:bodyPr>
          <a:lstStyle/>
          <a:p>
            <a:pPr algn="ctr"/>
            <a:r>
              <a:rPr lang="sk-SK" sz="3200" b="0" dirty="0"/>
              <a:t>Proces premeny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579296" cy="482453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3000" b="0" dirty="0" err="1"/>
              <a:t>Konverzia</a:t>
            </a:r>
            <a:r>
              <a:rPr lang="en-US" sz="3000" b="0" dirty="0"/>
              <a:t> </a:t>
            </a:r>
            <a:r>
              <a:rPr lang="en-US" sz="3000" b="0" dirty="0" err="1"/>
              <a:t>môže</a:t>
            </a:r>
            <a:r>
              <a:rPr lang="en-US" sz="3000" b="0" dirty="0"/>
              <a:t> </a:t>
            </a:r>
            <a:r>
              <a:rPr lang="en-US" sz="3000" b="0" dirty="0" err="1"/>
              <a:t>byť</a:t>
            </a:r>
            <a:r>
              <a:rPr lang="en-US" sz="3000" b="0" dirty="0"/>
              <a:t> pre </a:t>
            </a:r>
            <a:r>
              <a:rPr lang="en-US" sz="3000" b="0" dirty="0" err="1"/>
              <a:t>poľnohospodára</a:t>
            </a:r>
            <a:r>
              <a:rPr lang="en-US" sz="3000" b="0" dirty="0"/>
              <a:t> </a:t>
            </a:r>
            <a:r>
              <a:rPr lang="en-US" sz="3000" b="0" dirty="0" err="1"/>
              <a:t>náročným</a:t>
            </a:r>
            <a:r>
              <a:rPr lang="en-US" sz="3000" b="0" dirty="0"/>
              <a:t> </a:t>
            </a:r>
            <a:r>
              <a:rPr lang="en-US" sz="3000" b="0" dirty="0" err="1"/>
              <a:t>obdobím</a:t>
            </a:r>
            <a:r>
              <a:rPr lang="en-US" sz="3000" b="0" dirty="0"/>
              <a:t>, </a:t>
            </a:r>
            <a:r>
              <a:rPr lang="en-US" sz="3000" b="0" dirty="0" err="1"/>
              <a:t>pretože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metódy</a:t>
            </a:r>
            <a:r>
              <a:rPr lang="en-US" sz="3000" b="0" dirty="0"/>
              <a:t> </a:t>
            </a:r>
            <a:r>
              <a:rPr lang="en-US" sz="3000" b="0" dirty="0" err="1"/>
              <a:t>často</a:t>
            </a:r>
            <a:r>
              <a:rPr lang="en-US" sz="3000" b="0" dirty="0"/>
              <a:t> </a:t>
            </a:r>
            <a:r>
              <a:rPr lang="en-US" sz="3000" b="0" dirty="0" err="1"/>
              <a:t>vedú</a:t>
            </a:r>
            <a:r>
              <a:rPr lang="en-US" sz="3000" b="0" dirty="0"/>
              <a:t> k </a:t>
            </a:r>
            <a:r>
              <a:rPr lang="en-US" sz="3000" b="0" dirty="0" err="1"/>
              <a:t>nižším</a:t>
            </a:r>
            <a:r>
              <a:rPr lang="en-US" sz="3000" b="0" dirty="0"/>
              <a:t> </a:t>
            </a:r>
            <a:r>
              <a:rPr lang="en-US" sz="3000" b="0" dirty="0" err="1"/>
              <a:t>výťažkom</a:t>
            </a:r>
            <a:r>
              <a:rPr lang="en-US" sz="3000" b="0" dirty="0"/>
              <a:t>, </a:t>
            </a:r>
            <a:r>
              <a:rPr lang="en-US" sz="3000" b="0" dirty="0" err="1"/>
              <a:t>zatiaľ</a:t>
            </a:r>
            <a:r>
              <a:rPr lang="en-US" sz="3000" b="0" dirty="0"/>
              <a:t> </a:t>
            </a:r>
            <a:r>
              <a:rPr lang="en-US" sz="3000" b="0" dirty="0" err="1"/>
              <a:t>čo</a:t>
            </a:r>
            <a:r>
              <a:rPr lang="en-US" sz="3000" b="0" dirty="0"/>
              <a:t> </a:t>
            </a:r>
            <a:r>
              <a:rPr lang="en-US" sz="3000" b="0" dirty="0" err="1"/>
              <a:t>potraviny</a:t>
            </a:r>
            <a:r>
              <a:rPr lang="en-US" sz="3000" b="0" dirty="0"/>
              <a:t> </a:t>
            </a:r>
            <a:r>
              <a:rPr lang="en-US" sz="3000" b="0" dirty="0" err="1"/>
              <a:t>vyrobené</a:t>
            </a:r>
            <a:r>
              <a:rPr lang="en-US" sz="3000" b="0" dirty="0"/>
              <a:t> v </a:t>
            </a:r>
            <a:r>
              <a:rPr lang="en-US" sz="3000" b="0" dirty="0" err="1"/>
              <a:t>tomto</a:t>
            </a:r>
            <a:r>
              <a:rPr lang="en-US" sz="3000" b="0" dirty="0"/>
              <a:t> </a:t>
            </a:r>
            <a:r>
              <a:rPr lang="en-US" sz="3000" b="0" dirty="0" err="1"/>
              <a:t>období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zároveň</a:t>
            </a:r>
            <a:r>
              <a:rPr lang="en-US" sz="3000" b="0" dirty="0"/>
              <a:t> </a:t>
            </a:r>
            <a:r>
              <a:rPr lang="en-US" sz="3000" b="0" dirty="0" err="1"/>
              <a:t>nemôžu</a:t>
            </a:r>
            <a:r>
              <a:rPr lang="en-US" sz="3000" b="0" dirty="0"/>
              <a:t> </a:t>
            </a:r>
            <a:r>
              <a:rPr lang="en-US" sz="3000" b="0" dirty="0" err="1"/>
              <a:t>predávať</a:t>
            </a:r>
            <a:r>
              <a:rPr lang="en-US" sz="3000" b="0" dirty="0"/>
              <a:t> </a:t>
            </a: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produkty</a:t>
            </a:r>
            <a:r>
              <a:rPr lang="en-US" sz="3000" b="0" dirty="0"/>
              <a:t> a </a:t>
            </a:r>
            <a:r>
              <a:rPr lang="en-US" sz="3000" b="0" dirty="0" err="1"/>
              <a:t>majú</a:t>
            </a:r>
            <a:r>
              <a:rPr lang="en-US" sz="3000" b="0" dirty="0"/>
              <a:t> </a:t>
            </a:r>
            <a:r>
              <a:rPr lang="en-US" sz="3000" b="0" dirty="0" err="1"/>
              <a:t>prémiovú</a:t>
            </a:r>
            <a:r>
              <a:rPr lang="en-US" sz="3000" b="0" dirty="0"/>
              <a:t> </a:t>
            </a:r>
            <a:r>
              <a:rPr lang="en-US" sz="3000" b="0" dirty="0" err="1"/>
              <a:t>cenu</a:t>
            </a:r>
            <a:r>
              <a:rPr lang="en-US" sz="3000" b="0" dirty="0"/>
              <a:t> </a:t>
            </a: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príslušné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produkty</a:t>
            </a:r>
            <a:r>
              <a:rPr lang="en-US" sz="3000" b="0" dirty="0"/>
              <a:t>.</a:t>
            </a:r>
          </a:p>
          <a:p>
            <a:pPr marL="457200" indent="-4572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3000" b="0" dirty="0"/>
              <a:t>Z </a:t>
            </a:r>
            <a:r>
              <a:rPr lang="en-US" sz="3000" b="0" dirty="0" err="1"/>
              <a:t>tohto</a:t>
            </a:r>
            <a:r>
              <a:rPr lang="en-US" sz="3000" b="0" dirty="0"/>
              <a:t> </a:t>
            </a:r>
            <a:r>
              <a:rPr lang="en-US" sz="3000" b="0" dirty="0" err="1"/>
              <a:t>dôvodu</a:t>
            </a:r>
            <a:r>
              <a:rPr lang="en-US" sz="3000" b="0" dirty="0"/>
              <a:t> </a:t>
            </a:r>
            <a:r>
              <a:rPr lang="en-US" sz="3000" b="0" dirty="0" err="1"/>
              <a:t>ponúka</a:t>
            </a:r>
            <a:r>
              <a:rPr lang="en-US" sz="3000" b="0" dirty="0"/>
              <a:t> </a:t>
            </a:r>
            <a:r>
              <a:rPr lang="en-US" sz="3000" b="0" dirty="0" err="1"/>
              <a:t>Európska</a:t>
            </a:r>
            <a:r>
              <a:rPr lang="en-US" sz="3000" b="0" dirty="0"/>
              <a:t> </a:t>
            </a:r>
            <a:r>
              <a:rPr lang="en-US" sz="3000" b="0" dirty="0" err="1"/>
              <a:t>únia</a:t>
            </a:r>
            <a:r>
              <a:rPr lang="en-US" sz="3000" b="0" dirty="0"/>
              <a:t> a </a:t>
            </a:r>
            <a:r>
              <a:rPr lang="en-US" sz="3000" b="0" dirty="0" err="1"/>
              <a:t>krajiny</a:t>
            </a:r>
            <a:r>
              <a:rPr lang="en-US" sz="3000" b="0" dirty="0"/>
              <a:t> EÚ </a:t>
            </a:r>
            <a:r>
              <a:rPr lang="en-US" sz="3000" b="0" dirty="0" err="1"/>
              <a:t>rôzne</a:t>
            </a:r>
            <a:r>
              <a:rPr lang="en-US" sz="3000" b="0" dirty="0"/>
              <a:t> </a:t>
            </a:r>
            <a:r>
              <a:rPr lang="en-US" sz="3000" b="0" dirty="0" err="1"/>
              <a:t>podporné</a:t>
            </a:r>
            <a:r>
              <a:rPr lang="en-US" sz="3000" b="0" dirty="0"/>
              <a:t> </a:t>
            </a:r>
            <a:r>
              <a:rPr lang="en-US" sz="3000" b="0" dirty="0" err="1"/>
              <a:t>opatrenia</a:t>
            </a:r>
            <a:r>
              <a:rPr lang="en-US" sz="3000" b="0" dirty="0"/>
              <a:t>, </a:t>
            </a:r>
            <a:r>
              <a:rPr lang="en-US" sz="3000" b="0" dirty="0" err="1"/>
              <a:t>ktoré</a:t>
            </a:r>
            <a:r>
              <a:rPr lang="en-US" sz="3000" b="0" dirty="0"/>
              <a:t> </a:t>
            </a:r>
            <a:r>
              <a:rPr lang="en-US" sz="3000" b="0" dirty="0" err="1"/>
              <a:t>pomáhajú</a:t>
            </a:r>
            <a:r>
              <a:rPr lang="en-US" sz="3000" b="0" dirty="0"/>
              <a:t> </a:t>
            </a:r>
            <a:r>
              <a:rPr lang="en-US" sz="3000" b="0" dirty="0" err="1"/>
              <a:t>ekologickým</a:t>
            </a:r>
            <a:r>
              <a:rPr lang="en-US" sz="3000" b="0" dirty="0"/>
              <a:t> </a:t>
            </a:r>
            <a:r>
              <a:rPr lang="en-US" sz="3000" b="0" dirty="0" err="1"/>
              <a:t>výrobcom</a:t>
            </a:r>
            <a:r>
              <a:rPr lang="en-US" sz="3000" b="0" dirty="0"/>
              <a:t> </a:t>
            </a:r>
            <a:r>
              <a:rPr lang="en-US" sz="3000" b="0" dirty="0" err="1"/>
              <a:t>začať</a:t>
            </a:r>
            <a:r>
              <a:rPr lang="en-US" sz="3000" b="0" dirty="0"/>
              <a:t>.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13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1553344"/>
            <a:ext cx="7560840" cy="1371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 spc="-60" baseline="0">
                <a:solidFill>
                  <a:schemeClr val="accent6"/>
                </a:solidFill>
                <a:latin typeface="Arial "/>
                <a:ea typeface="+mj-ea"/>
                <a:cs typeface="+mj-cs"/>
              </a:defRPr>
            </a:lvl1pPr>
          </a:lstStyle>
          <a:p>
            <a:pPr algn="ctr"/>
            <a:r>
              <a:rPr lang="sk-SK" sz="4000" cap="none" spc="-8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Premena farmy na ekologickú</a:t>
            </a:r>
            <a:endParaRPr lang="en-US" sz="4000" cap="none" spc="-8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</a:endParaRPr>
          </a:p>
          <a:p>
            <a:pPr algn="ctr"/>
            <a:r>
              <a:rPr lang="en-US" sz="4000" cap="none" spc="-8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(</a:t>
            </a:r>
            <a:r>
              <a:rPr lang="sk-SK" sz="4000" cap="none" spc="-8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praktické rady</a:t>
            </a:r>
            <a:r>
              <a:rPr lang="en-US" sz="4000" cap="none" spc="-8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1026" name="Picture 2" descr="C:\Users\myiannakopoulou.ARI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00" y="3429000"/>
            <a:ext cx="39624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2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7128792" cy="1872208"/>
          </a:xfrm>
        </p:spPr>
        <p:txBody>
          <a:bodyPr>
            <a:noAutofit/>
          </a:bodyPr>
          <a:lstStyle/>
          <a:p>
            <a:pPr algn="ctr"/>
            <a:r>
              <a:rPr lang="en-US" sz="3000" b="0" dirty="0"/>
              <a:t>Ak </a:t>
            </a:r>
            <a:r>
              <a:rPr lang="en-US" sz="3000" b="0" dirty="0" err="1"/>
              <a:t>chcete</a:t>
            </a:r>
            <a:r>
              <a:rPr lang="en-US" sz="3000" b="0" dirty="0"/>
              <a:t> </a:t>
            </a:r>
            <a:r>
              <a:rPr lang="en-US" sz="3000" b="0" dirty="0" err="1"/>
              <a:t>prejsť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poľnohospodárstvo</a:t>
            </a:r>
            <a:r>
              <a:rPr lang="en-US" sz="3000" b="0" dirty="0"/>
              <a:t>, </a:t>
            </a:r>
            <a:r>
              <a:rPr lang="en-US" sz="3000" b="0" dirty="0" err="1"/>
              <a:t>musíte</a:t>
            </a:r>
            <a:r>
              <a:rPr lang="en-US" sz="3000" b="0" dirty="0"/>
              <a:t> </a:t>
            </a:r>
            <a:r>
              <a:rPr lang="en-US" sz="3000" b="0" dirty="0" err="1"/>
              <a:t>podniknúť</a:t>
            </a:r>
            <a:r>
              <a:rPr lang="en-US" sz="3000" b="0" dirty="0"/>
              <a:t> </a:t>
            </a:r>
            <a:r>
              <a:rPr lang="en-US" sz="3000" b="0" dirty="0" err="1"/>
              <a:t>konkrétne</a:t>
            </a:r>
            <a:r>
              <a:rPr lang="en-US" sz="3000" b="0" dirty="0"/>
              <a:t> </a:t>
            </a:r>
            <a:r>
              <a:rPr lang="en-US" sz="3000" b="0" dirty="0" err="1"/>
              <a:t>kroky</a:t>
            </a:r>
            <a:r>
              <a:rPr lang="en-US" sz="3000" b="0" dirty="0"/>
              <a:t>:</a:t>
            </a:r>
            <a:br>
              <a:rPr lang="en-US" sz="3000" b="0" dirty="0"/>
            </a:br>
            <a:endParaRPr lang="en-US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16013"/>
            <a:ext cx="8568952" cy="327322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3000" b="0" dirty="0" err="1"/>
              <a:t>Krok</a:t>
            </a:r>
            <a:r>
              <a:rPr lang="en-US" sz="3000" b="0" dirty="0"/>
              <a:t> 1. </a:t>
            </a:r>
            <a:r>
              <a:rPr lang="en-US" sz="3000" b="0" dirty="0" err="1"/>
              <a:t>Zhromažďujte</a:t>
            </a:r>
            <a:r>
              <a:rPr lang="en-US" sz="3000" b="0" dirty="0"/>
              <a:t> </a:t>
            </a:r>
            <a:r>
              <a:rPr lang="en-US" sz="3000" b="0" dirty="0" err="1"/>
              <a:t>informácie</a:t>
            </a:r>
            <a:r>
              <a:rPr lang="en-US" sz="3000" b="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b="0" dirty="0" err="1"/>
              <a:t>Krok</a:t>
            </a:r>
            <a:r>
              <a:rPr lang="en-US" sz="3000" b="0" dirty="0"/>
              <a:t> 2. </a:t>
            </a:r>
            <a:r>
              <a:rPr lang="en-US" sz="3000" b="0" dirty="0" err="1"/>
              <a:t>Vyskúšajte</a:t>
            </a:r>
            <a:r>
              <a:rPr lang="en-US" sz="3000" b="0" dirty="0"/>
              <a:t> </a:t>
            </a:r>
            <a:r>
              <a:rPr lang="en-US" sz="3000" b="0" dirty="0" err="1"/>
              <a:t>najsľubnejšie</a:t>
            </a:r>
            <a:r>
              <a:rPr lang="en-US" sz="3000" b="0" dirty="0"/>
              <a:t> </a:t>
            </a:r>
            <a:r>
              <a:rPr lang="en-US" sz="3000" b="0" dirty="0" err="1"/>
              <a:t>postupy</a:t>
            </a:r>
            <a:r>
              <a:rPr lang="en-US" sz="3000" b="0" dirty="0"/>
              <a:t> v </a:t>
            </a:r>
            <a:r>
              <a:rPr lang="en-US" sz="3000" b="0" dirty="0" err="1"/>
              <a:t>malom</a:t>
            </a:r>
            <a:r>
              <a:rPr lang="en-US" sz="3000" b="0" dirty="0"/>
              <a:t> </a:t>
            </a:r>
            <a:r>
              <a:rPr lang="en-US" sz="3000" b="0" dirty="0" err="1"/>
              <a:t>rozsahu</a:t>
            </a:r>
            <a:r>
              <a:rPr lang="en-US" sz="3000" b="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b="0" dirty="0" err="1"/>
              <a:t>Krok</a:t>
            </a:r>
            <a:r>
              <a:rPr lang="en-US" sz="3000" b="0" dirty="0"/>
              <a:t> 3. </a:t>
            </a:r>
            <a:r>
              <a:rPr lang="en-US" sz="3000" b="0" dirty="0" err="1"/>
              <a:t>Implementujte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postupy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celej</a:t>
            </a:r>
            <a:r>
              <a:rPr lang="en-US" sz="3000" b="0" dirty="0"/>
              <a:t> </a:t>
            </a:r>
            <a:r>
              <a:rPr lang="en-US" sz="3000" b="0" dirty="0" err="1"/>
              <a:t>farme</a:t>
            </a:r>
            <a:r>
              <a:rPr lang="en-US" sz="3000" b="0" dirty="0"/>
              <a:t>.</a:t>
            </a:r>
            <a:endParaRPr lang="en-US" sz="30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55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412776"/>
            <a:ext cx="8784976" cy="4824536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000" b="0" dirty="0" err="1"/>
              <a:t>Poľnohospodári</a:t>
            </a:r>
            <a:r>
              <a:rPr lang="en-US" sz="3000" b="0" dirty="0"/>
              <a:t>, </a:t>
            </a:r>
            <a:r>
              <a:rPr lang="en-US" sz="3000" b="0" dirty="0" err="1"/>
              <a:t>ktorí</a:t>
            </a:r>
            <a:r>
              <a:rPr lang="en-US" sz="3000" b="0" dirty="0"/>
              <a:t> </a:t>
            </a:r>
            <a:r>
              <a:rPr lang="en-US" sz="3000" b="0" dirty="0" err="1"/>
              <a:t>sú</a:t>
            </a:r>
            <a:r>
              <a:rPr lang="en-US" sz="3000" b="0" dirty="0"/>
              <a:t> </a:t>
            </a:r>
            <a:r>
              <a:rPr lang="en-US" sz="3000" b="0" dirty="0" err="1"/>
              <a:t>ochotní</a:t>
            </a:r>
            <a:r>
              <a:rPr lang="en-US" sz="3000" b="0" dirty="0"/>
              <a:t> </a:t>
            </a:r>
            <a:r>
              <a:rPr lang="en-US" sz="3000" b="0" dirty="0" err="1"/>
              <a:t>premeniť</a:t>
            </a:r>
            <a:r>
              <a:rPr lang="en-US" sz="3000" b="0" dirty="0"/>
              <a:t> </a:t>
            </a:r>
            <a:r>
              <a:rPr lang="en-US" sz="3000" b="0" dirty="0" err="1"/>
              <a:t>svoju</a:t>
            </a:r>
            <a:r>
              <a:rPr lang="en-US" sz="3000" b="0" dirty="0"/>
              <a:t> </a:t>
            </a:r>
            <a:r>
              <a:rPr lang="en-US" sz="3000" b="0" dirty="0" err="1"/>
              <a:t>farmu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ekologické</a:t>
            </a:r>
            <a:r>
              <a:rPr lang="en-US" sz="3000" b="0" dirty="0"/>
              <a:t> </a:t>
            </a:r>
            <a:r>
              <a:rPr lang="en-US" sz="3000" b="0" dirty="0" err="1"/>
              <a:t>poľnohospodárstvo</a:t>
            </a:r>
            <a:r>
              <a:rPr lang="en-US" sz="3000" b="0" dirty="0"/>
              <a:t>, </a:t>
            </a:r>
            <a:r>
              <a:rPr lang="en-US" sz="3000" b="0" dirty="0" err="1"/>
              <a:t>musia</a:t>
            </a:r>
            <a:r>
              <a:rPr lang="en-US" sz="3000" b="0" dirty="0"/>
              <a:t> </a:t>
            </a:r>
            <a:r>
              <a:rPr lang="en-US" sz="3000" b="0" dirty="0" err="1"/>
              <a:t>poznať</a:t>
            </a:r>
            <a:r>
              <a:rPr lang="en-US" sz="3000" b="0" dirty="0"/>
              <a:t> </a:t>
            </a:r>
            <a:r>
              <a:rPr lang="en-US" sz="3000" b="0" dirty="0" err="1"/>
              <a:t>konkrétne</a:t>
            </a:r>
            <a:r>
              <a:rPr lang="en-US" sz="3000" b="0" dirty="0"/>
              <a:t> </a:t>
            </a:r>
            <a:r>
              <a:rPr lang="en-US" sz="3000" b="0" dirty="0" err="1"/>
              <a:t>informácie</a:t>
            </a:r>
            <a:r>
              <a:rPr lang="en-US" sz="3000" b="0" dirty="0"/>
              <a:t>, </a:t>
            </a: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napríklad</a:t>
            </a:r>
            <a:r>
              <a:rPr lang="en-US" sz="3000" b="0" dirty="0"/>
              <a:t>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zlepšiť</a:t>
            </a:r>
            <a:r>
              <a:rPr lang="en-US" sz="3000" b="0" dirty="0"/>
              <a:t> </a:t>
            </a:r>
            <a:r>
              <a:rPr lang="en-US" sz="3000" b="0" dirty="0" err="1"/>
              <a:t>úrodnosť</a:t>
            </a:r>
            <a:r>
              <a:rPr lang="en-US" sz="3000" b="0" dirty="0"/>
              <a:t> </a:t>
            </a:r>
            <a:r>
              <a:rPr lang="en-US" sz="3000" b="0" dirty="0" err="1"/>
              <a:t>pôdy</a:t>
            </a:r>
            <a:r>
              <a:rPr lang="en-US" sz="3000" b="0" dirty="0"/>
              <a:t>?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udržiavať</a:t>
            </a:r>
            <a:r>
              <a:rPr lang="en-US" sz="3000" b="0" dirty="0"/>
              <a:t> </a:t>
            </a:r>
            <a:r>
              <a:rPr lang="en-US" sz="3000" b="0" dirty="0" err="1"/>
              <a:t>plodiny</a:t>
            </a:r>
            <a:r>
              <a:rPr lang="en-US" sz="3000" b="0" dirty="0"/>
              <a:t> </a:t>
            </a:r>
            <a:r>
              <a:rPr lang="en-US" sz="3000" b="0" dirty="0" err="1"/>
              <a:t>zdravé</a:t>
            </a:r>
            <a:r>
              <a:rPr lang="en-US" sz="3000" b="0" dirty="0"/>
              <a:t>?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čo</a:t>
            </a:r>
            <a:r>
              <a:rPr lang="en-US" sz="3000" b="0" dirty="0"/>
              <a:t> </a:t>
            </a:r>
            <a:r>
              <a:rPr lang="en-US" sz="3000" b="0" dirty="0" err="1"/>
              <a:t>najlepšie</a:t>
            </a:r>
            <a:r>
              <a:rPr lang="en-US" sz="3000" b="0" dirty="0"/>
              <a:t> </a:t>
            </a:r>
            <a:r>
              <a:rPr lang="en-US" sz="3000" b="0" dirty="0" err="1"/>
              <a:t>zvýšiť</a:t>
            </a:r>
            <a:r>
              <a:rPr lang="en-US" sz="3000" b="0" dirty="0"/>
              <a:t> </a:t>
            </a:r>
            <a:r>
              <a:rPr lang="en-US" sz="3000" b="0" dirty="0" err="1"/>
              <a:t>rozmanitosť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farme</a:t>
            </a:r>
            <a:r>
              <a:rPr lang="en-US" sz="3000" b="0" dirty="0"/>
              <a:t>?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udržiavať</a:t>
            </a:r>
            <a:r>
              <a:rPr lang="en-US" sz="3000" b="0" dirty="0"/>
              <a:t> </a:t>
            </a:r>
            <a:r>
              <a:rPr lang="en-US" sz="3000" b="0" dirty="0" err="1"/>
              <a:t>hospodárske</a:t>
            </a:r>
            <a:r>
              <a:rPr lang="en-US" sz="3000" b="0" dirty="0"/>
              <a:t> </a:t>
            </a:r>
            <a:r>
              <a:rPr lang="en-US" sz="3000" b="0" dirty="0" err="1"/>
              <a:t>zvieratá</a:t>
            </a:r>
            <a:r>
              <a:rPr lang="en-US" sz="3000" b="0" dirty="0"/>
              <a:t> </a:t>
            </a:r>
            <a:r>
              <a:rPr lang="en-US" sz="3000" b="0" dirty="0" err="1"/>
              <a:t>zdravé</a:t>
            </a:r>
            <a:r>
              <a:rPr lang="en-US" sz="3000" b="0" dirty="0"/>
              <a:t>?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000" b="0" dirty="0" err="1"/>
              <a:t>Ako</a:t>
            </a:r>
            <a:r>
              <a:rPr lang="en-US" sz="3000" b="0" dirty="0"/>
              <a:t> </a:t>
            </a:r>
            <a:r>
              <a:rPr lang="en-US" sz="3000" b="0" dirty="0" err="1"/>
              <a:t>dať</a:t>
            </a:r>
            <a:r>
              <a:rPr lang="en-US" sz="3000" b="0" dirty="0"/>
              <a:t> </a:t>
            </a:r>
            <a:r>
              <a:rPr lang="en-US" sz="3000" b="0" dirty="0" err="1"/>
              <a:t>hodnotu</a:t>
            </a:r>
            <a:r>
              <a:rPr lang="en-US" sz="3000" b="0" dirty="0"/>
              <a:t> </a:t>
            </a:r>
            <a:r>
              <a:rPr lang="en-US" sz="3000" b="0" dirty="0" err="1"/>
              <a:t>ekologickým</a:t>
            </a:r>
            <a:r>
              <a:rPr lang="en-US" sz="3000" b="0" dirty="0"/>
              <a:t> </a:t>
            </a:r>
            <a:r>
              <a:rPr lang="en-US" sz="3000" b="0" dirty="0" err="1"/>
              <a:t>produktom</a:t>
            </a:r>
            <a:r>
              <a:rPr lang="en-US" sz="3000" b="0" dirty="0"/>
              <a:t> a </a:t>
            </a:r>
            <a:r>
              <a:rPr lang="en-US" sz="3000" b="0" dirty="0" err="1"/>
              <a:t>ako</a:t>
            </a:r>
            <a:r>
              <a:rPr lang="en-US" sz="3000" b="0" dirty="0"/>
              <a:t> ich </a:t>
            </a:r>
            <a:r>
              <a:rPr lang="en-US" sz="3000" b="0" dirty="0" err="1"/>
              <a:t>úspešne</a:t>
            </a:r>
            <a:r>
              <a:rPr lang="en-US" sz="3000" b="0" dirty="0"/>
              <a:t> </a:t>
            </a:r>
            <a:r>
              <a:rPr lang="en-US" sz="3000" b="0" dirty="0" err="1"/>
              <a:t>predať</a:t>
            </a:r>
            <a:r>
              <a:rPr lang="en-US" sz="3000" b="0" dirty="0"/>
              <a:t>?</a:t>
            </a:r>
            <a:endParaRPr lang="en-US" sz="2600" b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7951440" cy="13716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300" b="0" dirty="0"/>
            </a:br>
            <a:r>
              <a:rPr lang="en-US" sz="3300" b="0" dirty="0" err="1"/>
              <a:t>prvý</a:t>
            </a:r>
            <a:r>
              <a:rPr lang="en-US" sz="3300" b="0" dirty="0"/>
              <a:t> </a:t>
            </a:r>
            <a:r>
              <a:rPr lang="en-US" sz="3300" b="0" dirty="0" err="1"/>
              <a:t>krok</a:t>
            </a:r>
            <a:r>
              <a:rPr lang="en-US" sz="3300" b="0" dirty="0"/>
              <a:t>: </a:t>
            </a:r>
            <a:r>
              <a:rPr lang="en-US" sz="3300" b="0" dirty="0" err="1"/>
              <a:t>zhromažďovanie</a:t>
            </a:r>
            <a:r>
              <a:rPr lang="en-US" sz="3300" b="0" dirty="0"/>
              <a:t> </a:t>
            </a:r>
            <a:r>
              <a:rPr lang="en-US" sz="3300" b="0" dirty="0" err="1"/>
              <a:t>informácií</a:t>
            </a:r>
            <a:endParaRPr lang="en-US" sz="3300" dirty="0">
              <a:solidFill>
                <a:schemeClr val="tx1"/>
              </a:solidFill>
            </a:endParaRPr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625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1176"/>
            <a:ext cx="6851104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0" dirty="0" err="1"/>
              <a:t>Kde</a:t>
            </a:r>
            <a:r>
              <a:rPr lang="en-US" sz="3000" b="0" dirty="0"/>
              <a:t> </a:t>
            </a:r>
            <a:r>
              <a:rPr lang="en-US" sz="3000" b="0" dirty="0" err="1"/>
              <a:t>získať</a:t>
            </a:r>
            <a:r>
              <a:rPr lang="en-US" sz="3000" b="0" dirty="0"/>
              <a:t> </a:t>
            </a:r>
            <a:r>
              <a:rPr lang="en-US" sz="3000" b="0" dirty="0" err="1"/>
              <a:t>informácie</a:t>
            </a:r>
            <a:r>
              <a:rPr lang="en-US" sz="3000" b="0" dirty="0"/>
              <a:t> o </a:t>
            </a:r>
            <a:r>
              <a:rPr lang="en-US" sz="3000" b="0" dirty="0" err="1"/>
              <a:t>ekologickom</a:t>
            </a:r>
            <a:r>
              <a:rPr lang="en-US" sz="3000" b="0" dirty="0"/>
              <a:t> </a:t>
            </a:r>
            <a:r>
              <a:rPr lang="en-US" sz="3000" b="0" dirty="0" err="1"/>
              <a:t>poľnohospodárstve</a:t>
            </a:r>
            <a:r>
              <a:rPr lang="en-US" sz="3000" b="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932" y="1845979"/>
            <a:ext cx="87585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dirty="0" err="1"/>
              <a:t>Odporúča</a:t>
            </a:r>
            <a:r>
              <a:rPr lang="en-US" sz="3000" dirty="0"/>
              <a:t> </a:t>
            </a:r>
            <a:r>
              <a:rPr lang="en-US" sz="3000" dirty="0" err="1"/>
              <a:t>sa</a:t>
            </a:r>
            <a:r>
              <a:rPr lang="en-US" sz="3000" dirty="0"/>
              <a:t>, aby </a:t>
            </a:r>
            <a:r>
              <a:rPr lang="en-US" sz="3000" dirty="0" err="1"/>
              <a:t>poľnohospodári</a:t>
            </a:r>
            <a:r>
              <a:rPr lang="en-US" sz="3000" dirty="0"/>
              <a:t> </a:t>
            </a:r>
            <a:r>
              <a:rPr lang="en-US" sz="3000" dirty="0" err="1"/>
              <a:t>boli</a:t>
            </a:r>
            <a:r>
              <a:rPr lang="en-US" sz="3000" dirty="0"/>
              <a:t> v </a:t>
            </a:r>
            <a:r>
              <a:rPr lang="en-US" sz="3000" dirty="0" err="1"/>
              <a:t>kontakte</a:t>
            </a:r>
            <a:r>
              <a:rPr lang="en-US" sz="3000" dirty="0"/>
              <a:t> s </a:t>
            </a:r>
            <a:r>
              <a:rPr lang="en-US" sz="3000" dirty="0" err="1"/>
              <a:t>ostatnými</a:t>
            </a:r>
            <a:r>
              <a:rPr lang="en-US" sz="3000" dirty="0"/>
              <a:t> </a:t>
            </a:r>
            <a:r>
              <a:rPr lang="en-US" sz="3000" dirty="0" err="1"/>
              <a:t>poľnohospodármi</a:t>
            </a:r>
            <a:r>
              <a:rPr lang="en-US" sz="3000" dirty="0"/>
              <a:t> v </a:t>
            </a:r>
            <a:r>
              <a:rPr lang="en-US" sz="3000" dirty="0" err="1"/>
              <a:t>tej</a:t>
            </a:r>
            <a:r>
              <a:rPr lang="en-US" sz="3000" dirty="0"/>
              <a:t> </a:t>
            </a:r>
            <a:r>
              <a:rPr lang="en-US" sz="3000" dirty="0" err="1"/>
              <a:t>istej</a:t>
            </a:r>
            <a:r>
              <a:rPr lang="en-US" sz="3000" dirty="0"/>
              <a:t> </a:t>
            </a:r>
            <a:r>
              <a:rPr lang="en-US" sz="3000" dirty="0" err="1"/>
              <a:t>oblasti</a:t>
            </a:r>
            <a:r>
              <a:rPr lang="en-US" sz="3000" dirty="0"/>
              <a:t>, </a:t>
            </a:r>
            <a:r>
              <a:rPr lang="en-US" sz="3000" dirty="0" err="1"/>
              <a:t>ktorí</a:t>
            </a:r>
            <a:r>
              <a:rPr lang="en-US" sz="3000" dirty="0"/>
              <a:t> </a:t>
            </a:r>
            <a:r>
              <a:rPr lang="en-US" sz="3000" dirty="0" err="1"/>
              <a:t>už</a:t>
            </a:r>
            <a:r>
              <a:rPr lang="en-US" sz="3000" dirty="0"/>
              <a:t> </a:t>
            </a:r>
            <a:r>
              <a:rPr lang="en-US" sz="3000" dirty="0" err="1"/>
              <a:t>ekologické</a:t>
            </a:r>
            <a:r>
              <a:rPr lang="en-US" sz="3000" dirty="0"/>
              <a:t> </a:t>
            </a:r>
            <a:r>
              <a:rPr lang="en-US" sz="3000" dirty="0" err="1"/>
              <a:t>poľnohospodárstvo</a:t>
            </a:r>
            <a:r>
              <a:rPr lang="en-US" sz="3000" dirty="0"/>
              <a:t> </a:t>
            </a:r>
            <a:r>
              <a:rPr lang="en-US" sz="3000" dirty="0" err="1"/>
              <a:t>vykonávajú</a:t>
            </a:r>
            <a:r>
              <a:rPr lang="en-US" sz="3000" dirty="0"/>
              <a:t>.</a:t>
            </a:r>
          </a:p>
          <a:p>
            <a:pPr marL="458788" indent="-458788" algn="just"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dirty="0" err="1"/>
              <a:t>Učenie</a:t>
            </a:r>
            <a:r>
              <a:rPr lang="en-US" sz="3000" dirty="0"/>
              <a:t> </a:t>
            </a:r>
            <a:r>
              <a:rPr lang="en-US" sz="3000" dirty="0" err="1"/>
              <a:t>sa</a:t>
            </a:r>
            <a:r>
              <a:rPr lang="en-US" sz="3000" dirty="0"/>
              <a:t> od </a:t>
            </a:r>
            <a:r>
              <a:rPr lang="en-US" sz="3000" dirty="0" err="1"/>
              <a:t>skúsených</a:t>
            </a:r>
            <a:r>
              <a:rPr lang="en-US" sz="3000" dirty="0"/>
              <a:t> </a:t>
            </a:r>
            <a:r>
              <a:rPr lang="en-US" sz="3000" dirty="0" err="1"/>
              <a:t>poľnohospodárov</a:t>
            </a:r>
            <a:r>
              <a:rPr lang="en-US" sz="3000" dirty="0"/>
              <a:t> </a:t>
            </a:r>
            <a:r>
              <a:rPr lang="en-US" sz="3000" dirty="0" err="1"/>
              <a:t>umožňuje</a:t>
            </a:r>
            <a:r>
              <a:rPr lang="en-US" sz="3000" dirty="0"/>
              <a:t> </a:t>
            </a:r>
            <a:r>
              <a:rPr lang="en-US" sz="3000" dirty="0" err="1"/>
              <a:t>získať</a:t>
            </a:r>
            <a:r>
              <a:rPr lang="en-US" sz="3000" dirty="0"/>
              <a:t> </a:t>
            </a:r>
            <a:r>
              <a:rPr lang="en-US" sz="3000" dirty="0" err="1"/>
              <a:t>skúsenosti</a:t>
            </a:r>
            <a:r>
              <a:rPr lang="en-US" sz="3000" dirty="0"/>
              <a:t> z </a:t>
            </a:r>
            <a:r>
              <a:rPr lang="en-US" sz="3000" dirty="0" err="1"/>
              <a:t>prvej</a:t>
            </a:r>
            <a:r>
              <a:rPr lang="en-US" sz="3000" dirty="0"/>
              <a:t> </a:t>
            </a:r>
            <a:r>
              <a:rPr lang="en-US" sz="3000" dirty="0" err="1"/>
              <a:t>ruky</a:t>
            </a:r>
            <a:r>
              <a:rPr lang="en-US" sz="3000" dirty="0"/>
              <a:t> v </a:t>
            </a:r>
            <a:r>
              <a:rPr lang="en-US" sz="3000" dirty="0" err="1"/>
              <a:t>miestnych</a:t>
            </a:r>
            <a:r>
              <a:rPr lang="en-US" sz="3000" dirty="0"/>
              <a:t> </a:t>
            </a:r>
            <a:r>
              <a:rPr lang="en-US" sz="3000" dirty="0" err="1"/>
              <a:t>podmienkach</a:t>
            </a:r>
            <a:r>
              <a:rPr lang="en-US" sz="3000" dirty="0"/>
              <a:t>, </a:t>
            </a:r>
            <a:r>
              <a:rPr lang="en-US" sz="3000" dirty="0" err="1"/>
              <a:t>spoznať</a:t>
            </a:r>
            <a:r>
              <a:rPr lang="en-US" sz="3000" dirty="0"/>
              <a:t> </a:t>
            </a:r>
            <a:r>
              <a:rPr lang="en-US" sz="3000" dirty="0" err="1"/>
              <a:t>výhody</a:t>
            </a:r>
            <a:r>
              <a:rPr lang="en-US" sz="3000" dirty="0"/>
              <a:t> a </a:t>
            </a:r>
            <a:r>
              <a:rPr lang="en-US" sz="3000" dirty="0" err="1"/>
              <a:t>potenciálne</a:t>
            </a:r>
            <a:r>
              <a:rPr lang="en-US" sz="3000" dirty="0"/>
              <a:t> </a:t>
            </a:r>
            <a:r>
              <a:rPr lang="en-US" sz="3000" dirty="0" err="1"/>
              <a:t>výzvy</a:t>
            </a:r>
            <a:r>
              <a:rPr lang="en-US" sz="3000" dirty="0"/>
              <a:t> </a:t>
            </a:r>
            <a:r>
              <a:rPr lang="en-US" sz="3000" dirty="0" err="1"/>
              <a:t>spojené</a:t>
            </a:r>
            <a:r>
              <a:rPr lang="en-US" sz="3000" dirty="0"/>
              <a:t> s </a:t>
            </a:r>
            <a:r>
              <a:rPr lang="en-US" sz="3000" dirty="0" err="1"/>
              <a:t>implementáciou</a:t>
            </a:r>
            <a:r>
              <a:rPr lang="en-US" sz="3000" dirty="0"/>
              <a:t> </a:t>
            </a:r>
            <a:r>
              <a:rPr lang="en-US" sz="3000" dirty="0" err="1"/>
              <a:t>ekologických</a:t>
            </a:r>
            <a:r>
              <a:rPr lang="en-US" sz="3000" dirty="0"/>
              <a:t> </a:t>
            </a:r>
            <a:r>
              <a:rPr lang="en-US" sz="3000" dirty="0" err="1"/>
              <a:t>metód</a:t>
            </a:r>
            <a:r>
              <a:rPr lang="en-US" sz="3000" dirty="0"/>
              <a:t>.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29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53" y="188640"/>
            <a:ext cx="7152543" cy="10373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b="0" dirty="0" err="1"/>
              <a:t>krok</a:t>
            </a:r>
            <a:r>
              <a:rPr lang="en-US" sz="3300" b="0" dirty="0"/>
              <a:t> </a:t>
            </a:r>
            <a:r>
              <a:rPr lang="en-US" sz="3300" b="0" dirty="0" err="1"/>
              <a:t>dva</a:t>
            </a:r>
            <a:r>
              <a:rPr lang="en-US" sz="3300" b="0" dirty="0"/>
              <a:t>: </a:t>
            </a:r>
            <a:r>
              <a:rPr lang="en-US" sz="3300" b="0" dirty="0" err="1"/>
              <a:t>Vyskúšajte</a:t>
            </a:r>
            <a:r>
              <a:rPr lang="en-US" sz="3300" b="0" dirty="0"/>
              <a:t> </a:t>
            </a:r>
            <a:r>
              <a:rPr lang="en-US" sz="3300" b="0" dirty="0" err="1"/>
              <a:t>postupy</a:t>
            </a:r>
            <a:r>
              <a:rPr lang="en-US" sz="3300" b="0" dirty="0"/>
              <a:t> v </a:t>
            </a:r>
            <a:r>
              <a:rPr lang="en-US" sz="3300" b="0" dirty="0" err="1"/>
              <a:t>malom</a:t>
            </a:r>
            <a:r>
              <a:rPr lang="en-US" sz="3300" b="0" dirty="0"/>
              <a:t> </a:t>
            </a:r>
            <a:r>
              <a:rPr lang="en-US" sz="3300" b="0" dirty="0" err="1"/>
              <a:t>rozsahu</a:t>
            </a:r>
            <a:r>
              <a:rPr lang="en-US" sz="3300" b="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03709"/>
            <a:ext cx="8856984" cy="4373563"/>
          </a:xfrm>
        </p:spPr>
        <p:txBody>
          <a:bodyPr>
            <a:noAutofit/>
          </a:bodyPr>
          <a:lstStyle/>
          <a:p>
            <a:pPr marL="403225" indent="-403225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  <a:tabLst>
                <a:tab pos="169863" algn="l"/>
                <a:tab pos="403225" algn="l"/>
              </a:tabLst>
            </a:pPr>
            <a:r>
              <a:rPr lang="en-US" sz="3000" b="0" dirty="0"/>
              <a:t>Po </a:t>
            </a:r>
            <a:r>
              <a:rPr lang="en-US" sz="3000" b="0" dirty="0" err="1"/>
              <a:t>zhromaždení</a:t>
            </a:r>
            <a:r>
              <a:rPr lang="en-US" sz="3000" b="0" dirty="0"/>
              <a:t> </a:t>
            </a:r>
            <a:r>
              <a:rPr lang="en-US" sz="3000" b="0" dirty="0" err="1"/>
              <a:t>vhodných</a:t>
            </a:r>
            <a:r>
              <a:rPr lang="en-US" sz="3000" b="0" dirty="0"/>
              <a:t> </a:t>
            </a:r>
            <a:r>
              <a:rPr lang="en-US" sz="3000" b="0" dirty="0" err="1"/>
              <a:t>informácií</a:t>
            </a:r>
            <a:r>
              <a:rPr lang="en-US" sz="3000" b="0" dirty="0"/>
              <a:t> by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mali</a:t>
            </a:r>
            <a:r>
              <a:rPr lang="en-US" sz="3000" b="0" dirty="0"/>
              <a:t> </a:t>
            </a:r>
            <a:r>
              <a:rPr lang="en-US" sz="3000" b="0" dirty="0" err="1"/>
              <a:t>poľnohospodári</a:t>
            </a:r>
            <a:r>
              <a:rPr lang="en-US" sz="3000" b="0" dirty="0"/>
              <a:t> </a:t>
            </a:r>
            <a:r>
              <a:rPr lang="en-US" sz="3000" b="0" dirty="0" err="1"/>
              <a:t>začať</a:t>
            </a:r>
            <a:r>
              <a:rPr lang="en-US" sz="3000" b="0" dirty="0"/>
              <a:t> </a:t>
            </a:r>
            <a:r>
              <a:rPr lang="en-US" sz="3000" b="0" dirty="0" err="1"/>
              <a:t>učiť</a:t>
            </a:r>
            <a:r>
              <a:rPr lang="en-US" sz="3000" b="0" dirty="0"/>
              <a:t> zo </a:t>
            </a:r>
            <a:r>
              <a:rPr lang="en-US" sz="3000" b="0" dirty="0" err="1"/>
              <a:t>svojich</a:t>
            </a:r>
            <a:r>
              <a:rPr lang="en-US" sz="3000" b="0" dirty="0"/>
              <a:t> </a:t>
            </a:r>
            <a:r>
              <a:rPr lang="en-US" sz="3000" b="0" dirty="0" err="1"/>
              <a:t>vlastných</a:t>
            </a:r>
            <a:r>
              <a:rPr lang="en-US" sz="3000" b="0" dirty="0"/>
              <a:t> </a:t>
            </a:r>
            <a:r>
              <a:rPr lang="en-US" sz="3000" b="0" dirty="0" err="1"/>
              <a:t>skúseností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svojich</a:t>
            </a:r>
            <a:r>
              <a:rPr lang="en-US" sz="3000" b="0" dirty="0"/>
              <a:t> </a:t>
            </a:r>
            <a:r>
              <a:rPr lang="en-US" sz="3000" b="0" dirty="0" err="1"/>
              <a:t>farmách</a:t>
            </a:r>
            <a:r>
              <a:rPr lang="en-US" sz="3000" b="0" dirty="0"/>
              <a:t>.</a:t>
            </a:r>
          </a:p>
          <a:p>
            <a:pPr marL="403225" indent="-403225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  <a:tabLst>
                <a:tab pos="169863" algn="l"/>
                <a:tab pos="403225" algn="l"/>
              </a:tabLst>
            </a:pPr>
            <a:r>
              <a:rPr lang="en-US" sz="3000" b="0" dirty="0"/>
              <a:t>S </a:t>
            </a:r>
            <a:r>
              <a:rPr lang="en-US" sz="3000" b="0" dirty="0" err="1"/>
              <a:t>cieľom</a:t>
            </a:r>
            <a:r>
              <a:rPr lang="en-US" sz="3000" b="0" dirty="0"/>
              <a:t> </a:t>
            </a:r>
            <a:r>
              <a:rPr lang="en-US" sz="3000" b="0" dirty="0" err="1"/>
              <a:t>minimalizovať</a:t>
            </a:r>
            <a:r>
              <a:rPr lang="en-US" sz="3000" b="0" dirty="0"/>
              <a:t> </a:t>
            </a:r>
            <a:r>
              <a:rPr lang="en-US" sz="3000" b="0" dirty="0" err="1"/>
              <a:t>riziko</a:t>
            </a:r>
            <a:r>
              <a:rPr lang="en-US" sz="3000" b="0" dirty="0"/>
              <a:t> </a:t>
            </a:r>
            <a:r>
              <a:rPr lang="en-US" sz="3000" b="0" dirty="0" err="1"/>
              <a:t>zlyhania</a:t>
            </a:r>
            <a:r>
              <a:rPr lang="en-US" sz="3000" b="0" dirty="0"/>
              <a:t> </a:t>
            </a:r>
            <a:r>
              <a:rPr lang="en-US" sz="3000" b="0" dirty="0" err="1"/>
              <a:t>plodín</a:t>
            </a:r>
            <a:r>
              <a:rPr lang="en-US" sz="3000" b="0" dirty="0"/>
              <a:t> a / </a:t>
            </a:r>
            <a:r>
              <a:rPr lang="en-US" sz="3000" b="0" dirty="0" err="1"/>
              <a:t>alebo</a:t>
            </a:r>
            <a:r>
              <a:rPr lang="en-US" sz="3000" b="0" dirty="0"/>
              <a:t> </a:t>
            </a:r>
            <a:r>
              <a:rPr lang="en-US" sz="3000" b="0" dirty="0" err="1"/>
              <a:t>strát</a:t>
            </a:r>
            <a:r>
              <a:rPr lang="en-US" sz="3000" b="0" dirty="0"/>
              <a:t> </a:t>
            </a:r>
            <a:r>
              <a:rPr lang="en-US" sz="3000" b="0" dirty="0" err="1"/>
              <a:t>zvierat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odporúča</a:t>
            </a:r>
            <a:r>
              <a:rPr lang="en-US" sz="3000" b="0" dirty="0"/>
              <a:t>:</a:t>
            </a:r>
          </a:p>
          <a:p>
            <a:pPr marL="971550" lvl="1" indent="-514350" algn="just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tabLst>
                <a:tab pos="169863" algn="l"/>
                <a:tab pos="403225" algn="l"/>
              </a:tabLst>
            </a:pPr>
            <a:r>
              <a:rPr lang="en-US" sz="2400" b="0" dirty="0" err="1"/>
              <a:t>Implementujte</a:t>
            </a:r>
            <a:r>
              <a:rPr lang="en-US" sz="2400" b="0" dirty="0"/>
              <a:t> </a:t>
            </a:r>
            <a:r>
              <a:rPr lang="en-US" sz="2400" b="0" dirty="0" err="1"/>
              <a:t>ekologické</a:t>
            </a:r>
            <a:r>
              <a:rPr lang="en-US" sz="2400" b="0" dirty="0"/>
              <a:t> </a:t>
            </a:r>
            <a:r>
              <a:rPr lang="en-US" sz="2400" b="0" dirty="0" err="1"/>
              <a:t>postupy</a:t>
            </a:r>
            <a:r>
              <a:rPr lang="en-US" sz="2400" b="0" dirty="0"/>
              <a:t> v </a:t>
            </a:r>
            <a:r>
              <a:rPr lang="en-US" sz="2400" b="0" dirty="0" err="1"/>
              <a:t>obmedzenej</a:t>
            </a:r>
            <a:r>
              <a:rPr lang="en-US" sz="2400" b="0" dirty="0"/>
              <a:t> </a:t>
            </a:r>
            <a:r>
              <a:rPr lang="en-US" sz="2400" b="0" dirty="0" err="1"/>
              <a:t>miere</a:t>
            </a:r>
            <a:r>
              <a:rPr lang="en-US" sz="2400" b="0" dirty="0"/>
              <a:t> </a:t>
            </a:r>
            <a:r>
              <a:rPr lang="en-US" sz="2400" b="0" dirty="0" err="1"/>
              <a:t>krok</a:t>
            </a:r>
            <a:r>
              <a:rPr lang="en-US" sz="2400" b="0" dirty="0"/>
              <a:t> za </a:t>
            </a:r>
            <a:r>
              <a:rPr lang="en-US" sz="2400" b="0" dirty="0" err="1"/>
              <a:t>krokom</a:t>
            </a:r>
            <a:r>
              <a:rPr lang="en-US" sz="2400" b="0" dirty="0"/>
              <a:t>.</a:t>
            </a:r>
          </a:p>
          <a:p>
            <a:pPr marL="971550" lvl="1" indent="-514350" algn="just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tabLst>
                <a:tab pos="169863" algn="l"/>
                <a:tab pos="403225" algn="l"/>
              </a:tabLst>
            </a:pPr>
            <a:r>
              <a:rPr lang="en-US" sz="2400" b="0" dirty="0" err="1"/>
              <a:t>Súčasne</a:t>
            </a:r>
            <a:r>
              <a:rPr lang="en-US" sz="2400" b="0" dirty="0"/>
              <a:t> </a:t>
            </a:r>
            <a:r>
              <a:rPr lang="en-US" sz="2400" b="0" dirty="0" err="1"/>
              <a:t>vyberajte</a:t>
            </a:r>
            <a:r>
              <a:rPr lang="en-US" sz="2400" b="0" dirty="0"/>
              <a:t> </a:t>
            </a:r>
            <a:r>
              <a:rPr lang="en-US" sz="2400" b="0" dirty="0" err="1"/>
              <a:t>konkrétne</a:t>
            </a:r>
            <a:r>
              <a:rPr lang="en-US" sz="2400" b="0" dirty="0"/>
              <a:t> </a:t>
            </a:r>
            <a:r>
              <a:rPr lang="en-US" sz="2400" b="0" dirty="0" err="1"/>
              <a:t>postupy</a:t>
            </a:r>
            <a:r>
              <a:rPr lang="en-US" sz="2400" b="0" dirty="0"/>
              <a:t> a</a:t>
            </a:r>
          </a:p>
          <a:p>
            <a:pPr marL="971550" lvl="1" indent="-514350" algn="just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tabLst>
                <a:tab pos="169863" algn="l"/>
                <a:tab pos="403225" algn="l"/>
              </a:tabLst>
            </a:pPr>
            <a:r>
              <a:rPr lang="en-US" sz="2400" b="0" dirty="0" err="1"/>
              <a:t>Vyskúšajte</a:t>
            </a:r>
            <a:r>
              <a:rPr lang="en-US" sz="2400" b="0" dirty="0"/>
              <a:t> ich </a:t>
            </a:r>
            <a:r>
              <a:rPr lang="en-US" sz="2400" b="0" dirty="0" err="1"/>
              <a:t>iba</a:t>
            </a:r>
            <a:r>
              <a:rPr lang="en-US" sz="2400" b="0" dirty="0"/>
              <a:t> </a:t>
            </a:r>
            <a:r>
              <a:rPr lang="en-US" sz="2400" b="0" dirty="0" err="1"/>
              <a:t>na</a:t>
            </a:r>
            <a:r>
              <a:rPr lang="en-US" sz="2400" b="0" dirty="0"/>
              <a:t> </a:t>
            </a:r>
            <a:r>
              <a:rPr lang="en-US" sz="2400" b="0" dirty="0" err="1"/>
              <a:t>vybraných</a:t>
            </a:r>
            <a:r>
              <a:rPr lang="en-US" sz="2400" b="0" dirty="0"/>
              <a:t> </a:t>
            </a:r>
            <a:r>
              <a:rPr lang="en-US" sz="2400" b="0" dirty="0" err="1"/>
              <a:t>pozemkoch</a:t>
            </a:r>
            <a:r>
              <a:rPr lang="en-US" sz="2400" b="0" dirty="0"/>
              <a:t> </a:t>
            </a:r>
            <a:r>
              <a:rPr lang="en-US" sz="2400" b="0" dirty="0" err="1"/>
              <a:t>alebo</a:t>
            </a:r>
            <a:r>
              <a:rPr lang="en-US" sz="2400" b="0" dirty="0"/>
              <a:t> </a:t>
            </a:r>
            <a:r>
              <a:rPr lang="en-US" sz="2400" b="0" dirty="0" err="1"/>
              <a:t>vybraných</a:t>
            </a:r>
            <a:r>
              <a:rPr lang="en-US" sz="2400" b="0" dirty="0"/>
              <a:t> </a:t>
            </a:r>
            <a:r>
              <a:rPr lang="en-US" sz="2400" b="0" dirty="0" err="1"/>
              <a:t>zvieratách</a:t>
            </a:r>
            <a:r>
              <a:rPr lang="en-US" sz="2400" b="0" dirty="0"/>
              <a:t>.</a:t>
            </a:r>
            <a:endParaRPr lang="en-US" sz="24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55017"/>
            <a:ext cx="1063502" cy="65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917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5660</TotalTime>
  <Words>616</Words>
  <Application>Microsoft Office PowerPoint</Application>
  <PresentationFormat>Prezentácia na obrazovke (4:3)</PresentationFormat>
  <Paragraphs>67</Paragraphs>
  <Slides>14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0" baseType="lpstr">
      <vt:lpstr>Arial</vt:lpstr>
      <vt:lpstr>Arial </vt:lpstr>
      <vt:lpstr>Arial Black</vt:lpstr>
      <vt:lpstr>Calibri</vt:lpstr>
      <vt:lpstr>Wingdings</vt:lpstr>
      <vt:lpstr>Základné</vt:lpstr>
      <vt:lpstr>Proces premeny</vt:lpstr>
      <vt:lpstr>Skúsenosti  Proces „premeny“</vt:lpstr>
      <vt:lpstr>Dĺžka procesu premeny</vt:lpstr>
      <vt:lpstr>Proces premeny</vt:lpstr>
      <vt:lpstr>Prezentácia programu PowerPoint</vt:lpstr>
      <vt:lpstr>Ak chcete prejsť na ekologické poľnohospodárstvo, musíte podniknúť konkrétne kroky: </vt:lpstr>
      <vt:lpstr> prvý krok: zhromažďovanie informácií</vt:lpstr>
      <vt:lpstr>Kde získať informácie o ekologickom poľnohospodárstve?</vt:lpstr>
      <vt:lpstr>krok dva: Vyskúšajte postupy v malom rozsahu.</vt:lpstr>
      <vt:lpstr>Ktorými postupmi by sa mal človek začať pri výbere? </vt:lpstr>
      <vt:lpstr>Ktoré plodiny sa majú pestovať počas konverzie? </vt:lpstr>
      <vt:lpstr>KROK tretí: Implementujte ekologické postupy na celú farmu</vt:lpstr>
      <vt:lpstr>Aplikácia organických praktík znamená začiatok dlhého procesu: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746</cp:revision>
  <cp:lastPrinted>2020-02-19T13:16:06Z</cp:lastPrinted>
  <dcterms:created xsi:type="dcterms:W3CDTF">2019-02-10T21:49:04Z</dcterms:created>
  <dcterms:modified xsi:type="dcterms:W3CDTF">2020-12-13T16:19:13Z</dcterms:modified>
</cp:coreProperties>
</file>